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721" r:id="rId2"/>
    <p:sldMasterId id="2147483737" r:id="rId3"/>
    <p:sldMasterId id="2147483928" r:id="rId4"/>
    <p:sldMasterId id="2147484024" r:id="rId5"/>
  </p:sldMasterIdLst>
  <p:notesMasterIdLst>
    <p:notesMasterId r:id="rId112"/>
  </p:notesMasterIdLst>
  <p:sldIdLst>
    <p:sldId id="2262" r:id="rId6"/>
    <p:sldId id="2344" r:id="rId7"/>
    <p:sldId id="2036" r:id="rId8"/>
    <p:sldId id="2046" r:id="rId9"/>
    <p:sldId id="2047" r:id="rId10"/>
    <p:sldId id="2358" r:id="rId11"/>
    <p:sldId id="2284" r:id="rId12"/>
    <p:sldId id="2285" r:id="rId13"/>
    <p:sldId id="2288" r:id="rId14"/>
    <p:sldId id="2289" r:id="rId15"/>
    <p:sldId id="2290" r:id="rId16"/>
    <p:sldId id="2292" r:id="rId17"/>
    <p:sldId id="2293" r:id="rId18"/>
    <p:sldId id="2294" r:id="rId19"/>
    <p:sldId id="2280" r:id="rId20"/>
    <p:sldId id="2295" r:id="rId21"/>
    <p:sldId id="2296" r:id="rId22"/>
    <p:sldId id="2297" r:id="rId23"/>
    <p:sldId id="2298" r:id="rId24"/>
    <p:sldId id="2299" r:id="rId25"/>
    <p:sldId id="2300" r:id="rId26"/>
    <p:sldId id="2301" r:id="rId27"/>
    <p:sldId id="2302" r:id="rId28"/>
    <p:sldId id="2304" r:id="rId29"/>
    <p:sldId id="2303" r:id="rId30"/>
    <p:sldId id="2305" r:id="rId31"/>
    <p:sldId id="2306" r:id="rId32"/>
    <p:sldId id="2307" r:id="rId33"/>
    <p:sldId id="2308" r:id="rId34"/>
    <p:sldId id="2309" r:id="rId35"/>
    <p:sldId id="2310" r:id="rId36"/>
    <p:sldId id="2311" r:id="rId37"/>
    <p:sldId id="2312" r:id="rId38"/>
    <p:sldId id="2231" r:id="rId39"/>
    <p:sldId id="2232" r:id="rId40"/>
    <p:sldId id="2281" r:id="rId41"/>
    <p:sldId id="1433" r:id="rId42"/>
    <p:sldId id="2314" r:id="rId43"/>
    <p:sldId id="2318" r:id="rId44"/>
    <p:sldId id="2317" r:id="rId45"/>
    <p:sldId id="2319" r:id="rId46"/>
    <p:sldId id="2315" r:id="rId47"/>
    <p:sldId id="2316" r:id="rId48"/>
    <p:sldId id="2141" r:id="rId49"/>
    <p:sldId id="2142" r:id="rId50"/>
    <p:sldId id="2143" r:id="rId51"/>
    <p:sldId id="291" r:id="rId52"/>
    <p:sldId id="2122" r:id="rId53"/>
    <p:sldId id="2146" r:id="rId54"/>
    <p:sldId id="2147" r:id="rId55"/>
    <p:sldId id="2159" r:id="rId56"/>
    <p:sldId id="2130" r:id="rId57"/>
    <p:sldId id="2148" r:id="rId58"/>
    <p:sldId id="2149" r:id="rId59"/>
    <p:sldId id="2150" r:id="rId60"/>
    <p:sldId id="2151" r:id="rId61"/>
    <p:sldId id="2131" r:id="rId62"/>
    <p:sldId id="2132" r:id="rId63"/>
    <p:sldId id="2152" r:id="rId64"/>
    <p:sldId id="2153" r:id="rId65"/>
    <p:sldId id="2154" r:id="rId66"/>
    <p:sldId id="2155" r:id="rId67"/>
    <p:sldId id="2156" r:id="rId68"/>
    <p:sldId id="275" r:id="rId69"/>
    <p:sldId id="2158" r:id="rId70"/>
    <p:sldId id="2345" r:id="rId71"/>
    <p:sldId id="2347" r:id="rId72"/>
    <p:sldId id="2346" r:id="rId73"/>
    <p:sldId id="2348" r:id="rId74"/>
    <p:sldId id="2349" r:id="rId75"/>
    <p:sldId id="2352" r:id="rId76"/>
    <p:sldId id="2353" r:id="rId77"/>
    <p:sldId id="2350" r:id="rId78"/>
    <p:sldId id="2351" r:id="rId79"/>
    <p:sldId id="2354" r:id="rId80"/>
    <p:sldId id="2234" r:id="rId81"/>
    <p:sldId id="1574" r:id="rId82"/>
    <p:sldId id="1573" r:id="rId83"/>
    <p:sldId id="2325" r:id="rId84"/>
    <p:sldId id="2282" r:id="rId85"/>
    <p:sldId id="2355" r:id="rId86"/>
    <p:sldId id="2356" r:id="rId87"/>
    <p:sldId id="2320" r:id="rId88"/>
    <p:sldId id="2321" r:id="rId89"/>
    <p:sldId id="2322" r:id="rId90"/>
    <p:sldId id="2313" r:id="rId91"/>
    <p:sldId id="1557" r:id="rId92"/>
    <p:sldId id="2343" r:id="rId93"/>
    <p:sldId id="2338" r:id="rId94"/>
    <p:sldId id="2339" r:id="rId95"/>
    <p:sldId id="2340" r:id="rId96"/>
    <p:sldId id="2341" r:id="rId97"/>
    <p:sldId id="1547" r:id="rId98"/>
    <p:sldId id="1548" r:id="rId99"/>
    <p:sldId id="1550" r:id="rId100"/>
    <p:sldId id="2342" r:id="rId101"/>
    <p:sldId id="1563" r:id="rId102"/>
    <p:sldId id="1564" r:id="rId103"/>
    <p:sldId id="1565" r:id="rId104"/>
    <p:sldId id="1566" r:id="rId105"/>
    <p:sldId id="1567" r:id="rId106"/>
    <p:sldId id="1568" r:id="rId107"/>
    <p:sldId id="2275" r:id="rId108"/>
    <p:sldId id="2276" r:id="rId109"/>
    <p:sldId id="2277" r:id="rId110"/>
    <p:sldId id="2357" r:id="rId111"/>
  </p:sldIdLst>
  <p:sldSz cx="12192000" cy="6858000"/>
  <p:notesSz cx="6858000" cy="9144000"/>
  <p:embeddedFontLst>
    <p:embeddedFont>
      <p:font typeface="Advent Sans Logo" panose="020B0502040504020204" pitchFamily="34" charset="0"/>
      <p:regular r:id="rId113"/>
    </p:embeddedFont>
    <p:embeddedFont>
      <p:font typeface="Avenir Black" panose="02000503020000020003" pitchFamily="2" charset="0"/>
      <p:bold r:id="rId114"/>
      <p:italic r:id="rId115"/>
      <p:boldItalic r:id="rId116"/>
    </p:embeddedFont>
    <p:embeddedFont>
      <p:font typeface="Avenir Book" panose="02000503020000020003" pitchFamily="2" charset="0"/>
      <p:regular r:id="rId117"/>
      <p:italic r:id="rId118"/>
    </p:embeddedFont>
    <p:embeddedFont>
      <p:font typeface="Century Gothic" panose="020B0502020202020204" pitchFamily="34" charset="0"/>
      <p:regular r:id="rId119"/>
      <p:bold r:id="rId120"/>
      <p:italic r:id="rId121"/>
      <p:boldItalic r:id="rId122"/>
    </p:embeddedFont>
    <p:embeddedFont>
      <p:font typeface="Circular Std Medium Italic" panose="020B0604020101020102" pitchFamily="34" charset="77"/>
      <p:regular r:id="rId123"/>
    </p:embeddedFont>
    <p:embeddedFont>
      <p:font typeface="Garamond" panose="02020404030301010803" pitchFamily="18" charset="0"/>
      <p:regular r:id="rId124"/>
      <p:bold r:id="rId125"/>
      <p:italic r:id="rId126"/>
      <p:boldItalic r:id="rId1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2031"/>
    <a:srgbClr val="F7AC1E"/>
    <a:srgbClr val="019148"/>
    <a:srgbClr val="6E3D19"/>
    <a:srgbClr val="233E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71"/>
    <p:restoredTop sz="78400"/>
  </p:normalViewPr>
  <p:slideViewPr>
    <p:cSldViewPr snapToGrid="0">
      <p:cViewPr varScale="1">
        <p:scale>
          <a:sx n="78" d="100"/>
          <a:sy n="78" d="100"/>
        </p:scale>
        <p:origin x="160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5.fntdata"/><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notesMaster" Target="notesMasters/notesMaster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font" Target="fonts/font11.fntdata"/><Relationship Id="rId128"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font" Target="fonts/font1.fntdata"/><Relationship Id="rId118" Type="http://schemas.openxmlformats.org/officeDocument/2006/relationships/font" Target="fonts/font6.fntdata"/><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font" Target="fonts/font12.fntdata"/><Relationship Id="rId129" Type="http://schemas.openxmlformats.org/officeDocument/2006/relationships/viewProps" Target="viewProp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font" Target="fonts/font2.fntdata"/><Relationship Id="rId119" Type="http://schemas.openxmlformats.org/officeDocument/2006/relationships/font" Target="fonts/font7.fntdata"/><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theme" Target="theme/theme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font" Target="fonts/font8.fntdata"/><Relationship Id="rId125" Type="http://schemas.openxmlformats.org/officeDocument/2006/relationships/font" Target="fonts/font13.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font" Target="fonts/font3.fntdata"/><Relationship Id="rId131"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font" Target="fonts/font14.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font" Target="fonts/font9.fntdata"/><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font" Target="fonts/font4.fntdata"/><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font" Target="fonts/font15.fntdata"/><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Prepare</c:v>
                </c:pt>
              </c:strCache>
            </c:strRef>
          </c:tx>
          <c:spPr>
            <a:solidFill>
              <a:srgbClr val="072CA8"/>
            </a:solidFill>
          </c:spPr>
          <c:invertIfNegative val="0"/>
          <c:cat>
            <c:strRef>
              <c:f>Sheet1!$A$2</c:f>
              <c:strCache>
                <c:ptCount val="1"/>
                <c:pt idx="0">
                  <c:v>Evangelism Phase</c:v>
                </c:pt>
              </c:strCache>
            </c:strRef>
          </c:cat>
          <c:val>
            <c:numRef>
              <c:f>Sheet1!$B$2</c:f>
              <c:numCache>
                <c:formatCode>General</c:formatCode>
                <c:ptCount val="1"/>
                <c:pt idx="0">
                  <c:v>70</c:v>
                </c:pt>
              </c:numCache>
            </c:numRef>
          </c:val>
          <c:extLst>
            <c:ext xmlns:c16="http://schemas.microsoft.com/office/drawing/2014/chart" uri="{C3380CC4-5D6E-409C-BE32-E72D297353CC}">
              <c16:uniqueId val="{00000000-F167-AD42-81E7-0751C17836D3}"/>
            </c:ext>
          </c:extLst>
        </c:ser>
        <c:ser>
          <c:idx val="1"/>
          <c:order val="1"/>
          <c:tx>
            <c:strRef>
              <c:f>Sheet1!$C$1</c:f>
              <c:strCache>
                <c:ptCount val="1"/>
                <c:pt idx="0">
                  <c:v>Plant</c:v>
                </c:pt>
              </c:strCache>
            </c:strRef>
          </c:tx>
          <c:spPr>
            <a:solidFill>
              <a:srgbClr val="6B3418"/>
            </a:solidFill>
          </c:spPr>
          <c:invertIfNegative val="0"/>
          <c:cat>
            <c:strRef>
              <c:f>Sheet1!$A$2</c:f>
              <c:strCache>
                <c:ptCount val="1"/>
                <c:pt idx="0">
                  <c:v>Evangelism Phase</c:v>
                </c:pt>
              </c:strCache>
            </c:strRef>
          </c:cat>
          <c:val>
            <c:numRef>
              <c:f>Sheet1!$C$2</c:f>
              <c:numCache>
                <c:formatCode>General</c:formatCode>
                <c:ptCount val="1"/>
                <c:pt idx="0">
                  <c:v>20</c:v>
                </c:pt>
              </c:numCache>
            </c:numRef>
          </c:val>
          <c:extLst>
            <c:ext xmlns:c16="http://schemas.microsoft.com/office/drawing/2014/chart" uri="{C3380CC4-5D6E-409C-BE32-E72D297353CC}">
              <c16:uniqueId val="{00000001-F167-AD42-81E7-0751C17836D3}"/>
            </c:ext>
          </c:extLst>
        </c:ser>
        <c:ser>
          <c:idx val="2"/>
          <c:order val="2"/>
          <c:tx>
            <c:strRef>
              <c:f>Sheet1!$D$1</c:f>
              <c:strCache>
                <c:ptCount val="1"/>
                <c:pt idx="0">
                  <c:v>Cultivate</c:v>
                </c:pt>
              </c:strCache>
            </c:strRef>
          </c:tx>
          <c:spPr>
            <a:solidFill>
              <a:srgbClr val="0B5500"/>
            </a:solidFill>
          </c:spPr>
          <c:invertIfNegative val="0"/>
          <c:cat>
            <c:strRef>
              <c:f>Sheet1!$A$2</c:f>
              <c:strCache>
                <c:ptCount val="1"/>
                <c:pt idx="0">
                  <c:v>Evangelism Phase</c:v>
                </c:pt>
              </c:strCache>
            </c:strRef>
          </c:cat>
          <c:val>
            <c:numRef>
              <c:f>Sheet1!$D$2</c:f>
              <c:numCache>
                <c:formatCode>General</c:formatCode>
                <c:ptCount val="1"/>
                <c:pt idx="0">
                  <c:v>10</c:v>
                </c:pt>
              </c:numCache>
            </c:numRef>
          </c:val>
          <c:extLst>
            <c:ext xmlns:c16="http://schemas.microsoft.com/office/drawing/2014/chart" uri="{C3380CC4-5D6E-409C-BE32-E72D297353CC}">
              <c16:uniqueId val="{00000002-F167-AD42-81E7-0751C17836D3}"/>
            </c:ext>
          </c:extLst>
        </c:ser>
        <c:ser>
          <c:idx val="3"/>
          <c:order val="3"/>
          <c:tx>
            <c:strRef>
              <c:f>Sheet1!$E$1</c:f>
              <c:strCache>
                <c:ptCount val="1"/>
                <c:pt idx="0">
                  <c:v>Harvest</c:v>
                </c:pt>
              </c:strCache>
            </c:strRef>
          </c:tx>
          <c:spPr>
            <a:solidFill>
              <a:srgbClr val="EEA116"/>
            </a:solidFill>
          </c:spPr>
          <c:invertIfNegative val="0"/>
          <c:cat>
            <c:strRef>
              <c:f>Sheet1!$A$2</c:f>
              <c:strCache>
                <c:ptCount val="1"/>
                <c:pt idx="0">
                  <c:v>Evangelism Phase</c:v>
                </c:pt>
              </c:strCache>
            </c:strRef>
          </c:cat>
          <c:val>
            <c:numRef>
              <c:f>Sheet1!$E$2</c:f>
              <c:numCache>
                <c:formatCode>General</c:formatCode>
                <c:ptCount val="1"/>
                <c:pt idx="0">
                  <c:v>60</c:v>
                </c:pt>
              </c:numCache>
            </c:numRef>
          </c:val>
          <c:extLst>
            <c:ext xmlns:c16="http://schemas.microsoft.com/office/drawing/2014/chart" uri="{C3380CC4-5D6E-409C-BE32-E72D297353CC}">
              <c16:uniqueId val="{00000003-F167-AD42-81E7-0751C17836D3}"/>
            </c:ext>
          </c:extLst>
        </c:ser>
        <c:ser>
          <c:idx val="4"/>
          <c:order val="4"/>
          <c:tx>
            <c:strRef>
              <c:f>Sheet1!$F$1</c:f>
              <c:strCache>
                <c:ptCount val="1"/>
                <c:pt idx="0">
                  <c:v>Preserve</c:v>
                </c:pt>
              </c:strCache>
            </c:strRef>
          </c:tx>
          <c:spPr>
            <a:solidFill>
              <a:srgbClr val="E22311"/>
            </a:solidFill>
          </c:spPr>
          <c:invertIfNegative val="0"/>
          <c:cat>
            <c:strRef>
              <c:f>Sheet1!$A$2</c:f>
              <c:strCache>
                <c:ptCount val="1"/>
                <c:pt idx="0">
                  <c:v>Evangelism Phase</c:v>
                </c:pt>
              </c:strCache>
            </c:strRef>
          </c:cat>
          <c:val>
            <c:numRef>
              <c:f>Sheet1!$F$2</c:f>
              <c:numCache>
                <c:formatCode>General</c:formatCode>
                <c:ptCount val="1"/>
                <c:pt idx="0">
                  <c:v>10</c:v>
                </c:pt>
              </c:numCache>
            </c:numRef>
          </c:val>
          <c:extLst>
            <c:ext xmlns:c16="http://schemas.microsoft.com/office/drawing/2014/chart" uri="{C3380CC4-5D6E-409C-BE32-E72D297353CC}">
              <c16:uniqueId val="{00000004-F167-AD42-81E7-0751C17836D3}"/>
            </c:ext>
          </c:extLst>
        </c:ser>
        <c:dLbls>
          <c:showLegendKey val="0"/>
          <c:showVal val="0"/>
          <c:showCatName val="0"/>
          <c:showSerName val="0"/>
          <c:showPercent val="0"/>
          <c:showBubbleSize val="0"/>
        </c:dLbls>
        <c:gapWidth val="150"/>
        <c:axId val="2083023616"/>
        <c:axId val="2083027104"/>
      </c:barChart>
      <c:catAx>
        <c:axId val="2083023616"/>
        <c:scaling>
          <c:orientation val="minMax"/>
        </c:scaling>
        <c:delete val="0"/>
        <c:axPos val="b"/>
        <c:numFmt formatCode="General" sourceLinked="0"/>
        <c:majorTickMark val="out"/>
        <c:minorTickMark val="none"/>
        <c:tickLblPos val="nextTo"/>
        <c:txPr>
          <a:bodyPr/>
          <a:lstStyle/>
          <a:p>
            <a:pPr>
              <a:defRPr>
                <a:latin typeface="Avenir Book"/>
              </a:defRPr>
            </a:pPr>
            <a:endParaRPr lang="en-US"/>
          </a:p>
        </c:txPr>
        <c:crossAx val="2083027104"/>
        <c:crosses val="autoZero"/>
        <c:auto val="1"/>
        <c:lblAlgn val="ctr"/>
        <c:lblOffset val="100"/>
        <c:noMultiLvlLbl val="0"/>
      </c:catAx>
      <c:valAx>
        <c:axId val="2083027104"/>
        <c:scaling>
          <c:orientation val="minMax"/>
          <c:max val="100"/>
        </c:scaling>
        <c:delete val="0"/>
        <c:axPos val="l"/>
        <c:majorGridlines/>
        <c:numFmt formatCode="General" sourceLinked="1"/>
        <c:majorTickMark val="out"/>
        <c:minorTickMark val="none"/>
        <c:tickLblPos val="nextTo"/>
        <c:txPr>
          <a:bodyPr/>
          <a:lstStyle/>
          <a:p>
            <a:pPr>
              <a:defRPr>
                <a:latin typeface="Avenir Book"/>
              </a:defRPr>
            </a:pPr>
            <a:endParaRPr lang="en-US"/>
          </a:p>
        </c:txPr>
        <c:crossAx val="2083023616"/>
        <c:crosses val="autoZero"/>
        <c:crossBetween val="between"/>
      </c:valAx>
    </c:plotArea>
    <c:legend>
      <c:legendPos val="r"/>
      <c:overlay val="0"/>
      <c:txPr>
        <a:bodyPr/>
        <a:lstStyle/>
        <a:p>
          <a:pPr>
            <a:defRPr>
              <a:latin typeface="Avenir Book"/>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5EB678-3D60-6143-A8D1-63BA2D1F691A}" type="datetimeFigureOut">
              <a:rPr lang="en-US" smtClean="0"/>
              <a:t>1/29/24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AB2D44-D680-0548-A6EF-075519A03F9E}" type="slidenum">
              <a:rPr lang="en-US" smtClean="0"/>
              <a:t>‹#›</a:t>
            </a:fld>
            <a:endParaRPr lang="en-US"/>
          </a:p>
        </p:txBody>
      </p:sp>
    </p:spTree>
    <p:extLst>
      <p:ext uri="{BB962C8B-B14F-4D97-AF65-F5344CB8AC3E}">
        <p14:creationId xmlns:p14="http://schemas.microsoft.com/office/powerpoint/2010/main" val="3274308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568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FC95E-D3A3-EEC7-7DA4-2796D98167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FA49CC-545C-A6F0-5E47-CE55217025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57922F-D21B-3188-B06F-C55F93FF81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981051-E552-CB16-0DA0-C0B41B4A4B6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2614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392BD-D629-170B-01AC-2120535A23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FA0990-D9D2-84F4-112C-38B4BDA36F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FB22B3-199C-6FEE-48F1-37905D8CE8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F5C276-D4DB-BF8A-C3CB-15EC00270EC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747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1C9E9-EC68-44C4-E54D-C533DF0F7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6ED021-AE4A-73A8-DF42-D5171864D6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868D92-E2FD-A967-AAB9-45508BDECA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2411297-D1A0-3D15-FA0E-8270B324BA8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805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74B43-F0B3-4DDA-4743-722F855487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537520-39DC-CE79-7CA2-BB200EC83C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6FA142-9110-671F-0372-1B4E8FC15D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D8FCB6-11BC-E56A-C448-43C794707C2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703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CEC01-F862-8837-F80E-F025C99BB0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E67660-E879-02CA-BE10-88128AFE0C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A4127C-3E53-46D1-52A0-3618501F8E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E68BC1-E1F3-7C97-E779-2A359D7CFE1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265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80405-9093-44EA-AA66-6298D55C77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42B9D2-9574-2A5A-1D2F-D9A290082E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06DA72-69C6-0DEE-1917-EF4D52E336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000665-2AD8-9219-DE96-DFF6270A78E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3155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41A8E-C8E0-4BE3-1E40-C77ED472C9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66BFD7-5C99-4488-7FED-F2D1C374DB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F7051E-E042-090B-42C2-CA31AA38C5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0E92D4-501E-1FFB-2B88-10A019E69E4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645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F6E74-370B-2602-EABB-6BD55C01F4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900430-7318-85BC-5B04-97D26F4FDE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0E3D7E-334F-E773-B29E-12E5315914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8C2991-1FF3-94F6-D551-3A48D0DFC29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433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CD228-29D3-3EF0-B0C4-E8705C5C38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5E5CC4-D325-6B21-BD8E-3D35832A3C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325D75-5235-66B8-A41A-2A2BFAD40A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0D2645-99FE-7493-D9CF-64C90A21502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342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06477-EF6D-CE82-BB9B-2886246BE6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B4F5B5-B6C4-BBF5-8378-DF5C066310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31C640-5C90-62A4-3A39-C2B8F28752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176EA7-8FA9-422E-6148-39F65921E94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228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Gift of teaching not necessary</a:t>
            </a:r>
          </a:p>
          <a:p>
            <a:r>
              <a:rPr lang="en-US" dirty="0"/>
              <a:t>Hospitality great!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F362B5-ED46-FE48-A3C6-8F3076EB0A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7705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2FF55-FB16-CDA2-C84A-48708476F3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D02076-52F6-67AE-F444-DA478DD2C4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B77400-7F7F-F519-72BF-39F01AC789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D34543-298A-30AC-374B-B45A13CA0A3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1962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7D541-5DD4-671E-98DD-2AD150BA0A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600FC4-9C17-5A6F-7C95-60BD5A665A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DFA0C1-9F57-58ED-A7AB-272A6D1B13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D75470-5D4D-7F01-87A9-6533629259C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643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584C-B7A3-9B9B-C49D-3CEBDF8E11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C0DFB8-1CBA-EDCE-4E7D-8FEF3590DE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1D6B0C-1167-2681-A394-D449060B14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6F50E0-1798-35BA-CCE2-810AD1CF2DA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018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91B16-4D7C-2149-F428-C407463894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E692C9-03EA-9C19-E8E9-153F1E2529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926AF0-77A2-8479-5E9F-546B22DEB1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F57747-2699-F4F4-24BB-A97077F01B3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002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39925-DA19-F70F-EBE8-B2A0DC54F6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A8017A-A0CE-9AA5-DF3C-7DBA09E750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9D34B4-A639-72E6-98F5-07220184C0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CFD977-72B0-FEEB-B368-A98F50BF218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634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D873DC-1B83-6348-806F-70A7B96688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1950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05285-21AB-1CC5-A8F6-3100188CAA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AA68D2-AA03-D043-8122-66B14006C0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82501A-AF83-5793-E19E-998D63322954}"/>
              </a:ext>
            </a:extLst>
          </p:cNvPr>
          <p:cNvSpPr>
            <a:spLocks noGrp="1"/>
          </p:cNvSpPr>
          <p:nvPr>
            <p:ph type="body" idx="1"/>
          </p:nvPr>
        </p:nvSpPr>
        <p:spPr/>
        <p:txBody>
          <a:bodyPr/>
          <a:lstStyle/>
          <a:p>
            <a:r>
              <a:rPr lang="en-US" dirty="0"/>
              <a:t>In the same way I want our family to </a:t>
            </a:r>
            <a:r>
              <a:rPr lang="en-US" b="1" i="1" dirty="0"/>
              <a:t>go</a:t>
            </a:r>
            <a:r>
              <a:rPr lang="en-US" dirty="0"/>
              <a:t>, I want our church to </a:t>
            </a:r>
            <a:r>
              <a:rPr lang="en-US" b="1" i="1" dirty="0"/>
              <a:t>GROW!</a:t>
            </a:r>
          </a:p>
        </p:txBody>
      </p:sp>
      <p:sp>
        <p:nvSpPr>
          <p:cNvPr id="4" name="Slide Number Placeholder 3">
            <a:extLst>
              <a:ext uri="{FF2B5EF4-FFF2-40B4-BE49-F238E27FC236}">
                <a16:creationId xmlns:a16="http://schemas.microsoft.com/office/drawing/2014/main" id="{96D3A8F1-79E5-26B3-B859-A723CC3DB2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271D1-DA64-4946-B00E-261A2E60ED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2403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Coordinators and study leaders have personal BSO accounts with different permissions</a:t>
            </a:r>
          </a:p>
          <a:p>
            <a:pPr marL="171450" indent="-171450">
              <a:buFont typeface="Arial" panose="020B0604020202020204" pitchFamily="34" charset="0"/>
              <a:buChar char="•"/>
            </a:pPr>
            <a:r>
              <a:rPr lang="en-US" dirty="0"/>
              <a:t>Coordinators oversee all aspects of the local Bible school (order supplies, assign new interests to study leaders, </a:t>
            </a:r>
            <a:r>
              <a:rPr lang="en-US" dirty="0" err="1"/>
              <a:t>etc</a:t>
            </a:r>
            <a:r>
              <a:rPr lang="en-US" dirty="0"/>
              <a:t>)</a:t>
            </a:r>
          </a:p>
          <a:p>
            <a:pPr marL="171450" indent="-171450">
              <a:buFont typeface="Arial" panose="020B0604020202020204" pitchFamily="34" charset="0"/>
              <a:buChar char="•"/>
            </a:pPr>
            <a:r>
              <a:rPr lang="en-US" dirty="0"/>
              <a:t>Study leaders only follow up with assigned interests.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All accounts have access to training materials and promotional gear store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AE73D1-031B-A54B-BBE0-49EFD3589C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112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655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104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6457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64F50-78D0-0897-6A8A-6BF0951599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813E20-CAD4-649D-9D61-538A652B6F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8059E0-E882-BF17-D55A-46D1AC7271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15B8B3-B87A-6845-CCDD-280CAF20105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CAB66-8558-9F4C-8773-8CF69DD58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948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98F50-E52D-2277-9E7A-E395B5B20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466E0B-EF93-9BDC-8AFD-3D48FD5AED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39B926-F36E-098C-C172-591DB0975C4A}"/>
              </a:ext>
            </a:extLst>
          </p:cNvPr>
          <p:cNvSpPr>
            <a:spLocks noGrp="1"/>
          </p:cNvSpPr>
          <p:nvPr>
            <p:ph type="dt" sz="half" idx="10"/>
          </p:nvPr>
        </p:nvSpPr>
        <p:spPr/>
        <p:txBody>
          <a:bodyPr/>
          <a:lstStyle/>
          <a:p>
            <a:fld id="{8C4EA971-4F73-9945-954F-8319149CD4E3}" type="datetimeFigureOut">
              <a:rPr lang="en-US" smtClean="0"/>
              <a:t>1/29/24</a:t>
            </a:fld>
            <a:endParaRPr lang="en-US"/>
          </a:p>
        </p:txBody>
      </p:sp>
      <p:sp>
        <p:nvSpPr>
          <p:cNvPr id="5" name="Footer Placeholder 4">
            <a:extLst>
              <a:ext uri="{FF2B5EF4-FFF2-40B4-BE49-F238E27FC236}">
                <a16:creationId xmlns:a16="http://schemas.microsoft.com/office/drawing/2014/main" id="{65214882-7AF5-079D-C339-CCA53D149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F81D88-9796-AE87-AA68-172368AE65E6}"/>
              </a:ext>
            </a:extLst>
          </p:cNvPr>
          <p:cNvSpPr>
            <a:spLocks noGrp="1"/>
          </p:cNvSpPr>
          <p:nvPr>
            <p:ph type="sldNum" sz="quarter" idx="12"/>
          </p:nvPr>
        </p:nvSpPr>
        <p:spPr/>
        <p:txBody>
          <a:bodyPr/>
          <a:lstStyle/>
          <a:p>
            <a:fld id="{CB2078AD-6EBD-BC47-8CC1-1B9533163B3D}" type="slidenum">
              <a:rPr lang="en-US" smtClean="0"/>
              <a:t>‹#›</a:t>
            </a:fld>
            <a:endParaRPr lang="en-US"/>
          </a:p>
        </p:txBody>
      </p:sp>
    </p:spTree>
    <p:extLst>
      <p:ext uri="{BB962C8B-B14F-4D97-AF65-F5344CB8AC3E}">
        <p14:creationId xmlns:p14="http://schemas.microsoft.com/office/powerpoint/2010/main" val="3163314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401D-A98F-1BC1-D2DB-42B5DF4BF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90400E-FFE9-AD4F-C307-7954A34FF2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43EA53-7E10-0751-0A3F-1ECD6F870865}"/>
              </a:ext>
            </a:extLst>
          </p:cNvPr>
          <p:cNvSpPr>
            <a:spLocks noGrp="1"/>
          </p:cNvSpPr>
          <p:nvPr>
            <p:ph type="dt" sz="half" idx="10"/>
          </p:nvPr>
        </p:nvSpPr>
        <p:spPr/>
        <p:txBody>
          <a:bodyPr/>
          <a:lstStyle/>
          <a:p>
            <a:fld id="{8C4EA971-4F73-9945-954F-8319149CD4E3}" type="datetimeFigureOut">
              <a:rPr lang="en-US" smtClean="0"/>
              <a:t>1/29/24</a:t>
            </a:fld>
            <a:endParaRPr lang="en-US"/>
          </a:p>
        </p:txBody>
      </p:sp>
      <p:sp>
        <p:nvSpPr>
          <p:cNvPr id="5" name="Footer Placeholder 4">
            <a:extLst>
              <a:ext uri="{FF2B5EF4-FFF2-40B4-BE49-F238E27FC236}">
                <a16:creationId xmlns:a16="http://schemas.microsoft.com/office/drawing/2014/main" id="{1D654C4D-A186-5DFF-9C31-B45FDD6170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498941-487C-0D99-FCE0-7FAC04DD40A0}"/>
              </a:ext>
            </a:extLst>
          </p:cNvPr>
          <p:cNvSpPr>
            <a:spLocks noGrp="1"/>
          </p:cNvSpPr>
          <p:nvPr>
            <p:ph type="sldNum" sz="quarter" idx="12"/>
          </p:nvPr>
        </p:nvSpPr>
        <p:spPr/>
        <p:txBody>
          <a:bodyPr/>
          <a:lstStyle/>
          <a:p>
            <a:fld id="{CB2078AD-6EBD-BC47-8CC1-1B9533163B3D}" type="slidenum">
              <a:rPr lang="en-US" smtClean="0"/>
              <a:t>‹#›</a:t>
            </a:fld>
            <a:endParaRPr lang="en-US"/>
          </a:p>
        </p:txBody>
      </p:sp>
    </p:spTree>
    <p:extLst>
      <p:ext uri="{BB962C8B-B14F-4D97-AF65-F5344CB8AC3E}">
        <p14:creationId xmlns:p14="http://schemas.microsoft.com/office/powerpoint/2010/main" val="726076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FF615B-D4D7-41B6-9E95-E4EF62B540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C42DC9-33BD-4CC0-8FF8-B0135C7FD5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745C8-D549-C824-FCE4-AAC3AF667786}"/>
              </a:ext>
            </a:extLst>
          </p:cNvPr>
          <p:cNvSpPr>
            <a:spLocks noGrp="1"/>
          </p:cNvSpPr>
          <p:nvPr>
            <p:ph type="dt" sz="half" idx="10"/>
          </p:nvPr>
        </p:nvSpPr>
        <p:spPr/>
        <p:txBody>
          <a:bodyPr/>
          <a:lstStyle/>
          <a:p>
            <a:fld id="{8C4EA971-4F73-9945-954F-8319149CD4E3}" type="datetimeFigureOut">
              <a:rPr lang="en-US" smtClean="0"/>
              <a:t>1/29/24</a:t>
            </a:fld>
            <a:endParaRPr lang="en-US"/>
          </a:p>
        </p:txBody>
      </p:sp>
      <p:sp>
        <p:nvSpPr>
          <p:cNvPr id="5" name="Footer Placeholder 4">
            <a:extLst>
              <a:ext uri="{FF2B5EF4-FFF2-40B4-BE49-F238E27FC236}">
                <a16:creationId xmlns:a16="http://schemas.microsoft.com/office/drawing/2014/main" id="{77F72395-11BD-CD7E-4E7F-36B5BB77F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6B6443-F8B8-376B-5250-306B08482D5E}"/>
              </a:ext>
            </a:extLst>
          </p:cNvPr>
          <p:cNvSpPr>
            <a:spLocks noGrp="1"/>
          </p:cNvSpPr>
          <p:nvPr>
            <p:ph type="sldNum" sz="quarter" idx="12"/>
          </p:nvPr>
        </p:nvSpPr>
        <p:spPr/>
        <p:txBody>
          <a:bodyPr/>
          <a:lstStyle/>
          <a:p>
            <a:fld id="{CB2078AD-6EBD-BC47-8CC1-1B9533163B3D}" type="slidenum">
              <a:rPr lang="en-US" smtClean="0"/>
              <a:t>‹#›</a:t>
            </a:fld>
            <a:endParaRPr lang="en-US"/>
          </a:p>
        </p:txBody>
      </p:sp>
    </p:spTree>
    <p:extLst>
      <p:ext uri="{BB962C8B-B14F-4D97-AF65-F5344CB8AC3E}">
        <p14:creationId xmlns:p14="http://schemas.microsoft.com/office/powerpoint/2010/main" val="4225165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Em Branco">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6894274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ítulo">
    <p:spTree>
      <p:nvGrpSpPr>
        <p:cNvPr id="1" name=""/>
        <p:cNvGrpSpPr/>
        <p:nvPr/>
      </p:nvGrpSpPr>
      <p:grpSpPr>
        <a:xfrm>
          <a:off x="0" y="0"/>
          <a:ext cx="0" cy="0"/>
          <a:chOff x="0" y="0"/>
          <a:chExt cx="0" cy="0"/>
        </a:xfrm>
      </p:grpSpPr>
      <p:sp>
        <p:nvSpPr>
          <p:cNvPr id="11" name="Autoria e Data"/>
          <p:cNvSpPr txBox="1">
            <a:spLocks noGrp="1"/>
          </p:cNvSpPr>
          <p:nvPr>
            <p:ph type="body" sz="quarter" idx="21" hasCustomPrompt="1"/>
          </p:nvPr>
        </p:nvSpPr>
        <p:spPr>
          <a:xfrm>
            <a:off x="600671" y="5929933"/>
            <a:ext cx="10985501" cy="318489"/>
          </a:xfrm>
          <a:prstGeom prst="rect">
            <a:avLst/>
          </a:prstGeom>
        </p:spPr>
        <p:txBody>
          <a:bodyPr lIns="45719" tIns="45719" rIns="45719" bIns="45719"/>
          <a:lstStyle>
            <a:lvl1pPr marL="0" indent="0" defTabSz="412740">
              <a:lnSpc>
                <a:spcPct val="100000"/>
              </a:lnSpc>
              <a:spcBef>
                <a:spcPts val="0"/>
              </a:spcBef>
              <a:buSzTx/>
              <a:buNone/>
              <a:defRPr sz="1800" b="1"/>
            </a:lvl1pPr>
          </a:lstStyle>
          <a:p>
            <a:r>
              <a:t>Autoria e Data</a:t>
            </a:r>
          </a:p>
        </p:txBody>
      </p:sp>
      <p:sp>
        <p:nvSpPr>
          <p:cNvPr id="12" name="Título da Apresentação"/>
          <p:cNvSpPr txBox="1">
            <a:spLocks noGrp="1"/>
          </p:cNvSpPr>
          <p:nvPr>
            <p:ph type="title" hasCustomPrompt="1"/>
          </p:nvPr>
        </p:nvSpPr>
        <p:spPr>
          <a:xfrm>
            <a:off x="603249" y="1287497"/>
            <a:ext cx="10985503" cy="2324100"/>
          </a:xfrm>
          <a:prstGeom prst="rect">
            <a:avLst/>
          </a:prstGeom>
        </p:spPr>
        <p:txBody>
          <a:bodyPr anchor="b"/>
          <a:lstStyle>
            <a:lvl1pPr>
              <a:defRPr sz="5800" spc="-116"/>
            </a:lvl1pPr>
          </a:lstStyle>
          <a:p>
            <a:r>
              <a:t>Título da Apresentação</a:t>
            </a:r>
          </a:p>
        </p:txBody>
      </p:sp>
      <p:sp>
        <p:nvSpPr>
          <p:cNvPr id="13" name="Body Level One…"/>
          <p:cNvSpPr txBox="1">
            <a:spLocks noGrp="1"/>
          </p:cNvSpPr>
          <p:nvPr>
            <p:ph type="body" sz="quarter" idx="1" hasCustomPrompt="1"/>
          </p:nvPr>
        </p:nvSpPr>
        <p:spPr>
          <a:xfrm>
            <a:off x="600673" y="3611597"/>
            <a:ext cx="10985500" cy="952500"/>
          </a:xfrm>
          <a:prstGeom prst="rect">
            <a:avLst/>
          </a:prstGeom>
        </p:spPr>
        <p:txBody>
          <a:bodyPr/>
          <a:lstStyle>
            <a:lvl1pPr marL="0" indent="0" defTabSz="412740">
              <a:lnSpc>
                <a:spcPct val="100000"/>
              </a:lnSpc>
              <a:spcBef>
                <a:spcPts val="0"/>
              </a:spcBef>
              <a:buSzTx/>
              <a:buNone/>
              <a:defRPr sz="2751" b="1"/>
            </a:lvl1pPr>
            <a:lvl2pPr marL="0" indent="228594" defTabSz="412740">
              <a:lnSpc>
                <a:spcPct val="100000"/>
              </a:lnSpc>
              <a:spcBef>
                <a:spcPts val="0"/>
              </a:spcBef>
              <a:buSzTx/>
              <a:buNone/>
              <a:defRPr sz="2751" b="1"/>
            </a:lvl2pPr>
            <a:lvl3pPr marL="0" indent="457189" defTabSz="412740">
              <a:lnSpc>
                <a:spcPct val="100000"/>
              </a:lnSpc>
              <a:spcBef>
                <a:spcPts val="0"/>
              </a:spcBef>
              <a:buSzTx/>
              <a:buNone/>
              <a:defRPr sz="2751" b="1"/>
            </a:lvl3pPr>
            <a:lvl4pPr marL="0" indent="685783" defTabSz="412740">
              <a:lnSpc>
                <a:spcPct val="100000"/>
              </a:lnSpc>
              <a:spcBef>
                <a:spcPts val="0"/>
              </a:spcBef>
              <a:buSzTx/>
              <a:buNone/>
              <a:defRPr sz="2751" b="1"/>
            </a:lvl4pPr>
            <a:lvl5pPr marL="0" indent="914377" defTabSz="412740">
              <a:lnSpc>
                <a:spcPct val="100000"/>
              </a:lnSpc>
              <a:spcBef>
                <a:spcPts val="0"/>
              </a:spcBef>
              <a:buSzTx/>
              <a:buNone/>
              <a:defRPr sz="2751" b="1"/>
            </a:lvl5pPr>
          </a:lstStyle>
          <a:p>
            <a:r>
              <a:t>Subtítulo da Apresentação</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0598906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ítulo e Foto">
    <p:spTree>
      <p:nvGrpSpPr>
        <p:cNvPr id="1" name=""/>
        <p:cNvGrpSpPr/>
        <p:nvPr/>
      </p:nvGrpSpPr>
      <p:grpSpPr>
        <a:xfrm>
          <a:off x="0" y="0"/>
          <a:ext cx="0" cy="0"/>
          <a:chOff x="0" y="0"/>
          <a:chExt cx="0" cy="0"/>
        </a:xfrm>
      </p:grpSpPr>
      <p:sp>
        <p:nvSpPr>
          <p:cNvPr id="21" name="Abacates e limões"/>
          <p:cNvSpPr>
            <a:spLocks noGrp="1"/>
          </p:cNvSpPr>
          <p:nvPr>
            <p:ph type="pic" idx="21"/>
          </p:nvPr>
        </p:nvSpPr>
        <p:spPr>
          <a:xfrm>
            <a:off x="-577849" y="-647700"/>
            <a:ext cx="13373100" cy="8009467"/>
          </a:xfrm>
          <a:prstGeom prst="rect">
            <a:avLst/>
          </a:prstGeom>
        </p:spPr>
        <p:txBody>
          <a:bodyPr lIns="91439" tIns="45719" rIns="91439" bIns="45719">
            <a:noAutofit/>
          </a:bodyPr>
          <a:lstStyle/>
          <a:p>
            <a:endParaRPr/>
          </a:p>
        </p:txBody>
      </p:sp>
      <p:sp>
        <p:nvSpPr>
          <p:cNvPr id="22" name="Título da Apresentação"/>
          <p:cNvSpPr txBox="1">
            <a:spLocks noGrp="1"/>
          </p:cNvSpPr>
          <p:nvPr>
            <p:ph type="title" hasCustomPrompt="1"/>
          </p:nvPr>
        </p:nvSpPr>
        <p:spPr>
          <a:xfrm>
            <a:off x="603251" y="3562351"/>
            <a:ext cx="10985500" cy="2324100"/>
          </a:xfrm>
          <a:prstGeom prst="rect">
            <a:avLst/>
          </a:prstGeom>
        </p:spPr>
        <p:txBody>
          <a:bodyPr anchor="b"/>
          <a:lstStyle>
            <a:lvl1pPr>
              <a:defRPr sz="5800" spc="-116"/>
            </a:lvl1pPr>
          </a:lstStyle>
          <a:p>
            <a:r>
              <a:t>Título da Apresentação</a:t>
            </a:r>
          </a:p>
        </p:txBody>
      </p:sp>
      <p:sp>
        <p:nvSpPr>
          <p:cNvPr id="23" name="Autoria e Data"/>
          <p:cNvSpPr txBox="1">
            <a:spLocks noGrp="1"/>
          </p:cNvSpPr>
          <p:nvPr>
            <p:ph type="body" sz="quarter" idx="22" hasCustomPrompt="1"/>
          </p:nvPr>
        </p:nvSpPr>
        <p:spPr>
          <a:xfrm>
            <a:off x="603846" y="553070"/>
            <a:ext cx="10984311" cy="318489"/>
          </a:xfrm>
          <a:prstGeom prst="rect">
            <a:avLst/>
          </a:prstGeom>
        </p:spPr>
        <p:txBody>
          <a:bodyPr lIns="45719" tIns="45719" rIns="45719" bIns="45719"/>
          <a:lstStyle>
            <a:lvl1pPr marL="0" indent="0" defTabSz="412740">
              <a:lnSpc>
                <a:spcPct val="100000"/>
              </a:lnSpc>
              <a:spcBef>
                <a:spcPts val="0"/>
              </a:spcBef>
              <a:buSzTx/>
              <a:buNone/>
              <a:defRPr sz="1800" b="1"/>
            </a:lvl1pPr>
          </a:lstStyle>
          <a:p>
            <a:r>
              <a:t>Autoria e Data</a:t>
            </a:r>
          </a:p>
        </p:txBody>
      </p:sp>
      <p:sp>
        <p:nvSpPr>
          <p:cNvPr id="24" name="Body Level One…"/>
          <p:cNvSpPr txBox="1">
            <a:spLocks noGrp="1"/>
          </p:cNvSpPr>
          <p:nvPr>
            <p:ph type="body" sz="quarter" idx="1" hasCustomPrompt="1"/>
          </p:nvPr>
        </p:nvSpPr>
        <p:spPr>
          <a:xfrm>
            <a:off x="603251" y="5804955"/>
            <a:ext cx="10985500" cy="558476"/>
          </a:xfrm>
          <a:prstGeom prst="rect">
            <a:avLst/>
          </a:prstGeom>
        </p:spPr>
        <p:txBody>
          <a:bodyPr/>
          <a:lstStyle>
            <a:lvl1pPr marL="0" indent="0" defTabSz="412740">
              <a:lnSpc>
                <a:spcPct val="100000"/>
              </a:lnSpc>
              <a:spcBef>
                <a:spcPts val="0"/>
              </a:spcBef>
              <a:buSzTx/>
              <a:buNone/>
              <a:defRPr sz="2751" b="1"/>
            </a:lvl1pPr>
            <a:lvl2pPr marL="0" indent="228594" defTabSz="412740">
              <a:lnSpc>
                <a:spcPct val="100000"/>
              </a:lnSpc>
              <a:spcBef>
                <a:spcPts val="0"/>
              </a:spcBef>
              <a:buSzTx/>
              <a:buNone/>
              <a:defRPr sz="2751" b="1"/>
            </a:lvl2pPr>
            <a:lvl3pPr marL="0" indent="457189" defTabSz="412740">
              <a:lnSpc>
                <a:spcPct val="100000"/>
              </a:lnSpc>
              <a:spcBef>
                <a:spcPts val="0"/>
              </a:spcBef>
              <a:buSzTx/>
              <a:buNone/>
              <a:defRPr sz="2751" b="1"/>
            </a:lvl3pPr>
            <a:lvl4pPr marL="0" indent="685783" defTabSz="412740">
              <a:lnSpc>
                <a:spcPct val="100000"/>
              </a:lnSpc>
              <a:spcBef>
                <a:spcPts val="0"/>
              </a:spcBef>
              <a:buSzTx/>
              <a:buNone/>
              <a:defRPr sz="2751" b="1"/>
            </a:lvl4pPr>
            <a:lvl5pPr marL="0" indent="914377" defTabSz="412740">
              <a:lnSpc>
                <a:spcPct val="100000"/>
              </a:lnSpc>
              <a:spcBef>
                <a:spcPts val="0"/>
              </a:spcBef>
              <a:buSzTx/>
              <a:buNone/>
              <a:defRPr sz="2751" b="1"/>
            </a:lvl5pPr>
          </a:lstStyle>
          <a:p>
            <a:r>
              <a:t>Subtítulo da Apresentação</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549733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ítulo e Foto Alternativa">
    <p:spTree>
      <p:nvGrpSpPr>
        <p:cNvPr id="1" name=""/>
        <p:cNvGrpSpPr/>
        <p:nvPr/>
      </p:nvGrpSpPr>
      <p:grpSpPr>
        <a:xfrm>
          <a:off x="0" y="0"/>
          <a:ext cx="0" cy="0"/>
          <a:chOff x="0" y="0"/>
          <a:chExt cx="0" cy="0"/>
        </a:xfrm>
      </p:grpSpPr>
      <p:sp>
        <p:nvSpPr>
          <p:cNvPr id="32" name="Tigelas com bolinhos de salmão, salada e hummus"/>
          <p:cNvSpPr>
            <a:spLocks noGrp="1"/>
          </p:cNvSpPr>
          <p:nvPr>
            <p:ph type="pic" idx="21"/>
          </p:nvPr>
        </p:nvSpPr>
        <p:spPr>
          <a:xfrm>
            <a:off x="5486400" y="-101600"/>
            <a:ext cx="6072419" cy="7067551"/>
          </a:xfrm>
          <a:prstGeom prst="rect">
            <a:avLst/>
          </a:prstGeom>
        </p:spPr>
        <p:txBody>
          <a:bodyPr lIns="91439" tIns="45719" rIns="91439" bIns="45719">
            <a:noAutofit/>
          </a:bodyPr>
          <a:lstStyle/>
          <a:p>
            <a:endParaRPr/>
          </a:p>
        </p:txBody>
      </p:sp>
      <p:sp>
        <p:nvSpPr>
          <p:cNvPr id="33" name="Título do Slide"/>
          <p:cNvSpPr txBox="1">
            <a:spLocks noGrp="1"/>
          </p:cNvSpPr>
          <p:nvPr>
            <p:ph type="title" hasCustomPrompt="1"/>
          </p:nvPr>
        </p:nvSpPr>
        <p:spPr>
          <a:xfrm>
            <a:off x="603251" y="635000"/>
            <a:ext cx="4889500" cy="2941136"/>
          </a:xfrm>
          <a:prstGeom prst="rect">
            <a:avLst/>
          </a:prstGeom>
        </p:spPr>
        <p:txBody>
          <a:bodyPr anchor="b"/>
          <a:lstStyle/>
          <a:p>
            <a:r>
              <a:t>Título do Slide</a:t>
            </a:r>
          </a:p>
        </p:txBody>
      </p:sp>
      <p:sp>
        <p:nvSpPr>
          <p:cNvPr id="34" name="Body Level One…"/>
          <p:cNvSpPr txBox="1">
            <a:spLocks noGrp="1"/>
          </p:cNvSpPr>
          <p:nvPr>
            <p:ph type="body" sz="quarter" idx="1" hasCustomPrompt="1"/>
          </p:nvPr>
        </p:nvSpPr>
        <p:spPr>
          <a:xfrm>
            <a:off x="603251" y="3530288"/>
            <a:ext cx="4889500" cy="2692712"/>
          </a:xfrm>
          <a:prstGeom prst="rect">
            <a:avLst/>
          </a:prstGeom>
        </p:spPr>
        <p:txBody>
          <a:bodyPr/>
          <a:lstStyle>
            <a:lvl1pPr marL="0" indent="0" defTabSz="412740">
              <a:lnSpc>
                <a:spcPct val="100000"/>
              </a:lnSpc>
              <a:spcBef>
                <a:spcPts val="0"/>
              </a:spcBef>
              <a:buSzTx/>
              <a:buNone/>
              <a:defRPr sz="2751" b="1"/>
            </a:lvl1pPr>
            <a:lvl2pPr marL="0" indent="228594" defTabSz="412740">
              <a:lnSpc>
                <a:spcPct val="100000"/>
              </a:lnSpc>
              <a:spcBef>
                <a:spcPts val="0"/>
              </a:spcBef>
              <a:buSzTx/>
              <a:buNone/>
              <a:defRPr sz="2751" b="1"/>
            </a:lvl2pPr>
            <a:lvl3pPr marL="0" indent="457189" defTabSz="412740">
              <a:lnSpc>
                <a:spcPct val="100000"/>
              </a:lnSpc>
              <a:spcBef>
                <a:spcPts val="0"/>
              </a:spcBef>
              <a:buSzTx/>
              <a:buNone/>
              <a:defRPr sz="2751" b="1"/>
            </a:lvl3pPr>
            <a:lvl4pPr marL="0" indent="685783" defTabSz="412740">
              <a:lnSpc>
                <a:spcPct val="100000"/>
              </a:lnSpc>
              <a:spcBef>
                <a:spcPts val="0"/>
              </a:spcBef>
              <a:buSzTx/>
              <a:buNone/>
              <a:defRPr sz="2751" b="1"/>
            </a:lvl4pPr>
            <a:lvl5pPr marL="0" indent="914377" defTabSz="412740">
              <a:lnSpc>
                <a:spcPct val="100000"/>
              </a:lnSpc>
              <a:spcBef>
                <a:spcPts val="0"/>
              </a:spcBef>
              <a:buSzTx/>
              <a:buNone/>
              <a:defRPr sz="2751" b="1"/>
            </a:lvl5pPr>
          </a:lstStyle>
          <a:p>
            <a:r>
              <a:t>Subtítulo do Slide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6000751" y="6488825"/>
            <a:ext cx="22762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6417178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ítulo e Marcadores">
    <p:spTree>
      <p:nvGrpSpPr>
        <p:cNvPr id="1" name=""/>
        <p:cNvGrpSpPr/>
        <p:nvPr/>
      </p:nvGrpSpPr>
      <p:grpSpPr>
        <a:xfrm>
          <a:off x="0" y="0"/>
          <a:ext cx="0" cy="0"/>
          <a:chOff x="0" y="0"/>
          <a:chExt cx="0" cy="0"/>
        </a:xfrm>
      </p:grpSpPr>
      <p:sp>
        <p:nvSpPr>
          <p:cNvPr id="42" name="Título do Slide"/>
          <p:cNvSpPr txBox="1">
            <a:spLocks noGrp="1"/>
          </p:cNvSpPr>
          <p:nvPr>
            <p:ph type="title" hasCustomPrompt="1"/>
          </p:nvPr>
        </p:nvSpPr>
        <p:spPr>
          <a:prstGeom prst="rect">
            <a:avLst/>
          </a:prstGeom>
        </p:spPr>
        <p:txBody>
          <a:bodyPr/>
          <a:lstStyle/>
          <a:p>
            <a:r>
              <a:t>Título do Slide</a:t>
            </a:r>
          </a:p>
        </p:txBody>
      </p:sp>
      <p:sp>
        <p:nvSpPr>
          <p:cNvPr id="43" name="Subtítulo do Slide"/>
          <p:cNvSpPr txBox="1">
            <a:spLocks noGrp="1"/>
          </p:cNvSpPr>
          <p:nvPr>
            <p:ph type="body" sz="quarter" idx="21" hasCustomPrompt="1"/>
          </p:nvPr>
        </p:nvSpPr>
        <p:spPr>
          <a:xfrm>
            <a:off x="603251" y="1186482"/>
            <a:ext cx="10985500" cy="467391"/>
          </a:xfrm>
          <a:prstGeom prst="rect">
            <a:avLst/>
          </a:prstGeom>
        </p:spPr>
        <p:txBody>
          <a:bodyPr lIns="45719" tIns="45719" rIns="45719" bIns="45719"/>
          <a:lstStyle>
            <a:lvl1pPr marL="0" indent="0" defTabSz="412740">
              <a:lnSpc>
                <a:spcPct val="100000"/>
              </a:lnSpc>
              <a:spcBef>
                <a:spcPts val="0"/>
              </a:spcBef>
              <a:buSzTx/>
              <a:buNone/>
              <a:defRPr sz="2751" b="1"/>
            </a:lvl1pPr>
          </a:lstStyle>
          <a:p>
            <a:r>
              <a:t>Subtítulo do Slide</a:t>
            </a:r>
          </a:p>
        </p:txBody>
      </p:sp>
      <p:sp>
        <p:nvSpPr>
          <p:cNvPr id="44" name="Body Level One…"/>
          <p:cNvSpPr txBox="1">
            <a:spLocks noGrp="1"/>
          </p:cNvSpPr>
          <p:nvPr>
            <p:ph type="body" idx="1" hasCustomPrompt="1"/>
          </p:nvPr>
        </p:nvSpPr>
        <p:spPr>
          <a:prstGeom prst="rect">
            <a:avLst/>
          </a:prstGeom>
        </p:spPr>
        <p:txBody>
          <a:bodyPr/>
          <a:lstStyle/>
          <a:p>
            <a:r>
              <a:t>Texto com marcadores do slide</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4915666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Marcadore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Texto com marcadores do slide</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9070090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ítulo, Marcadores e Foto">
    <p:spTree>
      <p:nvGrpSpPr>
        <p:cNvPr id="1" name=""/>
        <p:cNvGrpSpPr/>
        <p:nvPr/>
      </p:nvGrpSpPr>
      <p:grpSpPr>
        <a:xfrm>
          <a:off x="0" y="0"/>
          <a:ext cx="0" cy="0"/>
          <a:chOff x="0" y="0"/>
          <a:chExt cx="0" cy="0"/>
        </a:xfrm>
      </p:grpSpPr>
      <p:sp>
        <p:nvSpPr>
          <p:cNvPr id="60" name="Subtítulo do Slide"/>
          <p:cNvSpPr txBox="1">
            <a:spLocks noGrp="1"/>
          </p:cNvSpPr>
          <p:nvPr>
            <p:ph type="body" sz="quarter" idx="21" hasCustomPrompt="1"/>
          </p:nvPr>
        </p:nvSpPr>
        <p:spPr>
          <a:xfrm>
            <a:off x="603251" y="1186482"/>
            <a:ext cx="4889500" cy="467391"/>
          </a:xfrm>
          <a:prstGeom prst="rect">
            <a:avLst/>
          </a:prstGeom>
        </p:spPr>
        <p:txBody>
          <a:bodyPr lIns="45719" tIns="45719" rIns="45719" bIns="45719"/>
          <a:lstStyle>
            <a:lvl1pPr marL="0" indent="0" defTabSz="412740">
              <a:lnSpc>
                <a:spcPct val="100000"/>
              </a:lnSpc>
              <a:spcBef>
                <a:spcPts val="0"/>
              </a:spcBef>
              <a:buSzTx/>
              <a:buNone/>
              <a:defRPr sz="2751" b="1"/>
            </a:lvl1pPr>
          </a:lstStyle>
          <a:p>
            <a:r>
              <a:t>Subtítulo do Slide</a:t>
            </a:r>
          </a:p>
        </p:txBody>
      </p:sp>
      <p:sp>
        <p:nvSpPr>
          <p:cNvPr id="61" name="Body Level One…"/>
          <p:cNvSpPr txBox="1">
            <a:spLocks noGrp="1"/>
          </p:cNvSpPr>
          <p:nvPr>
            <p:ph type="body" sz="half" idx="1" hasCustomPrompt="1"/>
          </p:nvPr>
        </p:nvSpPr>
        <p:spPr>
          <a:xfrm>
            <a:off x="603251" y="2124252"/>
            <a:ext cx="4889500" cy="4128315"/>
          </a:xfrm>
          <a:prstGeom prst="rect">
            <a:avLst/>
          </a:prstGeom>
        </p:spPr>
        <p:txBody>
          <a:bodyPr/>
          <a:lstStyle/>
          <a:p>
            <a:r>
              <a:t>Texto com marcadores do slide</a:t>
            </a:r>
          </a:p>
          <a:p>
            <a:pPr lvl="1"/>
            <a:endParaRPr/>
          </a:p>
          <a:p>
            <a:pPr lvl="2"/>
            <a:endParaRPr/>
          </a:p>
          <a:p>
            <a:pPr lvl="3"/>
            <a:endParaRPr/>
          </a:p>
          <a:p>
            <a:pPr lvl="4"/>
            <a:endParaRPr/>
          </a:p>
        </p:txBody>
      </p:sp>
      <p:sp>
        <p:nvSpPr>
          <p:cNvPr id="62" name="Tigela de massa pappardelle com creme de ervas, avelãs assadas e queijo parmesão ralado"/>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a:p>
        </p:txBody>
      </p:sp>
      <p:sp>
        <p:nvSpPr>
          <p:cNvPr id="63" name="Título do Slide"/>
          <p:cNvSpPr txBox="1">
            <a:spLocks noGrp="1"/>
          </p:cNvSpPr>
          <p:nvPr>
            <p:ph type="title" hasCustomPrompt="1"/>
          </p:nvPr>
        </p:nvSpPr>
        <p:spPr>
          <a:xfrm>
            <a:off x="603251" y="539750"/>
            <a:ext cx="4889500" cy="717551"/>
          </a:xfrm>
          <a:prstGeom prst="rect">
            <a:avLst/>
          </a:prstGeom>
        </p:spPr>
        <p:txBody>
          <a:bodyPr/>
          <a:lstStyle/>
          <a:p>
            <a:r>
              <a:t>Título do Slide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544431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Seção">
    <p:spTree>
      <p:nvGrpSpPr>
        <p:cNvPr id="1" name=""/>
        <p:cNvGrpSpPr/>
        <p:nvPr/>
      </p:nvGrpSpPr>
      <p:grpSpPr>
        <a:xfrm>
          <a:off x="0" y="0"/>
          <a:ext cx="0" cy="0"/>
          <a:chOff x="0" y="0"/>
          <a:chExt cx="0" cy="0"/>
        </a:xfrm>
      </p:grpSpPr>
      <p:sp>
        <p:nvSpPr>
          <p:cNvPr id="71" name="Título da Seção"/>
          <p:cNvSpPr txBox="1">
            <a:spLocks noGrp="1"/>
          </p:cNvSpPr>
          <p:nvPr>
            <p:ph type="title" hasCustomPrompt="1"/>
          </p:nvPr>
        </p:nvSpPr>
        <p:spPr>
          <a:xfrm>
            <a:off x="603249" y="2266951"/>
            <a:ext cx="10985503"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Título da Seção</a:t>
            </a:r>
          </a:p>
        </p:txBody>
      </p:sp>
      <p:sp>
        <p:nvSpPr>
          <p:cNvPr id="72" name="Slide Number"/>
          <p:cNvSpPr txBox="1">
            <a:spLocks noGrp="1"/>
          </p:cNvSpPr>
          <p:nvPr>
            <p:ph type="sldNum" sz="quarter" idx="2"/>
          </p:nvPr>
        </p:nvSpPr>
        <p:spPr>
          <a:xfrm>
            <a:off x="6000751" y="6488825"/>
            <a:ext cx="22762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4170146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5CDFB-5C2D-6AE6-2F2A-28F94BFD8B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2CAB8E-A172-F0C3-32BF-A97BE259E1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07A845-DCEA-C177-DDE0-79CECA771B0E}"/>
              </a:ext>
            </a:extLst>
          </p:cNvPr>
          <p:cNvSpPr>
            <a:spLocks noGrp="1"/>
          </p:cNvSpPr>
          <p:nvPr>
            <p:ph type="dt" sz="half" idx="10"/>
          </p:nvPr>
        </p:nvSpPr>
        <p:spPr/>
        <p:txBody>
          <a:bodyPr/>
          <a:lstStyle/>
          <a:p>
            <a:fld id="{8C4EA971-4F73-9945-954F-8319149CD4E3}" type="datetimeFigureOut">
              <a:rPr lang="en-US" smtClean="0"/>
              <a:t>1/29/24</a:t>
            </a:fld>
            <a:endParaRPr lang="en-US"/>
          </a:p>
        </p:txBody>
      </p:sp>
      <p:sp>
        <p:nvSpPr>
          <p:cNvPr id="5" name="Footer Placeholder 4">
            <a:extLst>
              <a:ext uri="{FF2B5EF4-FFF2-40B4-BE49-F238E27FC236}">
                <a16:creationId xmlns:a16="http://schemas.microsoft.com/office/drawing/2014/main" id="{451F925C-3C34-EE9C-4654-E4AA2EFA85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732A9A-906F-071B-4450-16302DBCBC0B}"/>
              </a:ext>
            </a:extLst>
          </p:cNvPr>
          <p:cNvSpPr>
            <a:spLocks noGrp="1"/>
          </p:cNvSpPr>
          <p:nvPr>
            <p:ph type="sldNum" sz="quarter" idx="12"/>
          </p:nvPr>
        </p:nvSpPr>
        <p:spPr/>
        <p:txBody>
          <a:bodyPr/>
          <a:lstStyle/>
          <a:p>
            <a:fld id="{CB2078AD-6EBD-BC47-8CC1-1B9533163B3D}" type="slidenum">
              <a:rPr lang="en-US" smtClean="0"/>
              <a:t>‹#›</a:t>
            </a:fld>
            <a:endParaRPr lang="en-US"/>
          </a:p>
        </p:txBody>
      </p:sp>
    </p:spTree>
    <p:extLst>
      <p:ext uri="{BB962C8B-B14F-4D97-AF65-F5344CB8AC3E}">
        <p14:creationId xmlns:p14="http://schemas.microsoft.com/office/powerpoint/2010/main" val="10222797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Apenas Título">
    <p:spTree>
      <p:nvGrpSpPr>
        <p:cNvPr id="1" name=""/>
        <p:cNvGrpSpPr/>
        <p:nvPr/>
      </p:nvGrpSpPr>
      <p:grpSpPr>
        <a:xfrm>
          <a:off x="0" y="0"/>
          <a:ext cx="0" cy="0"/>
          <a:chOff x="0" y="0"/>
          <a:chExt cx="0" cy="0"/>
        </a:xfrm>
      </p:grpSpPr>
      <p:sp>
        <p:nvSpPr>
          <p:cNvPr id="79" name="Título do Slide"/>
          <p:cNvSpPr txBox="1">
            <a:spLocks noGrp="1"/>
          </p:cNvSpPr>
          <p:nvPr>
            <p:ph type="title" hasCustomPrompt="1"/>
          </p:nvPr>
        </p:nvSpPr>
        <p:spPr>
          <a:xfrm>
            <a:off x="603251" y="539750"/>
            <a:ext cx="10985500" cy="717475"/>
          </a:xfrm>
          <a:prstGeom prst="rect">
            <a:avLst/>
          </a:prstGeom>
        </p:spPr>
        <p:txBody>
          <a:bodyPr/>
          <a:lstStyle/>
          <a:p>
            <a:r>
              <a:t>Título do Slide</a:t>
            </a:r>
          </a:p>
        </p:txBody>
      </p:sp>
      <p:sp>
        <p:nvSpPr>
          <p:cNvPr id="80" name="Subtítulo do Slide"/>
          <p:cNvSpPr txBox="1">
            <a:spLocks noGrp="1"/>
          </p:cNvSpPr>
          <p:nvPr>
            <p:ph type="body" sz="quarter" idx="21" hasCustomPrompt="1"/>
          </p:nvPr>
        </p:nvSpPr>
        <p:spPr>
          <a:xfrm>
            <a:off x="603251" y="1186482"/>
            <a:ext cx="10985500" cy="467391"/>
          </a:xfrm>
          <a:prstGeom prst="rect">
            <a:avLst/>
          </a:prstGeom>
        </p:spPr>
        <p:txBody>
          <a:bodyPr lIns="45719" tIns="45719" rIns="45719" bIns="45719"/>
          <a:lstStyle>
            <a:lvl1pPr marL="0" indent="0" defTabSz="412740">
              <a:lnSpc>
                <a:spcPct val="100000"/>
              </a:lnSpc>
              <a:spcBef>
                <a:spcPts val="0"/>
              </a:spcBef>
              <a:buSzTx/>
              <a:buNone/>
              <a:defRPr sz="2751" b="1"/>
            </a:lvl1pPr>
          </a:lstStyle>
          <a:p>
            <a:r>
              <a:t>Subtítulo do Slide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13718839"/>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Título da Agenda"/>
          <p:cNvSpPr txBox="1">
            <a:spLocks noGrp="1"/>
          </p:cNvSpPr>
          <p:nvPr>
            <p:ph type="title" hasCustomPrompt="1"/>
          </p:nvPr>
        </p:nvSpPr>
        <p:spPr>
          <a:xfrm>
            <a:off x="603251" y="539750"/>
            <a:ext cx="10985500" cy="717551"/>
          </a:xfrm>
          <a:prstGeom prst="rect">
            <a:avLst/>
          </a:prstGeom>
        </p:spPr>
        <p:txBody>
          <a:bodyPr/>
          <a:lstStyle/>
          <a:p>
            <a:r>
              <a:t>Título da Agenda</a:t>
            </a:r>
          </a:p>
        </p:txBody>
      </p:sp>
      <p:sp>
        <p:nvSpPr>
          <p:cNvPr id="89" name="Subtítulo de Agenda"/>
          <p:cNvSpPr txBox="1">
            <a:spLocks noGrp="1"/>
          </p:cNvSpPr>
          <p:nvPr>
            <p:ph type="body" sz="quarter" idx="21" hasCustomPrompt="1"/>
          </p:nvPr>
        </p:nvSpPr>
        <p:spPr>
          <a:xfrm>
            <a:off x="603251" y="1186482"/>
            <a:ext cx="10985500" cy="467391"/>
          </a:xfrm>
          <a:prstGeom prst="rect">
            <a:avLst/>
          </a:prstGeom>
        </p:spPr>
        <p:txBody>
          <a:bodyPr lIns="45719" tIns="45719" rIns="45719" bIns="45719"/>
          <a:lstStyle>
            <a:lvl1pPr marL="0" indent="0" defTabSz="412740">
              <a:lnSpc>
                <a:spcPct val="100000"/>
              </a:lnSpc>
              <a:spcBef>
                <a:spcPts val="0"/>
              </a:spcBef>
              <a:buSzTx/>
              <a:buNone/>
              <a:defRPr sz="2751" b="1"/>
            </a:lvl1pPr>
          </a:lstStyle>
          <a:p>
            <a:r>
              <a:t>Subtítulo de Agenda</a:t>
            </a:r>
          </a:p>
        </p:txBody>
      </p:sp>
      <p:sp>
        <p:nvSpPr>
          <p:cNvPr id="90" name="Body Level One…"/>
          <p:cNvSpPr txBox="1">
            <a:spLocks noGrp="1"/>
          </p:cNvSpPr>
          <p:nvPr>
            <p:ph type="body" idx="1" hasCustomPrompt="1"/>
          </p:nvPr>
        </p:nvSpPr>
        <p:spPr>
          <a:prstGeom prst="rect">
            <a:avLst/>
          </a:prstGeom>
        </p:spPr>
        <p:txBody>
          <a:bodyPr/>
          <a:lstStyle>
            <a:lvl1pPr marL="0" indent="0" defTabSz="412740">
              <a:lnSpc>
                <a:spcPct val="100000"/>
              </a:lnSpc>
              <a:spcBef>
                <a:spcPts val="900"/>
              </a:spcBef>
              <a:buSzTx/>
              <a:buNone/>
              <a:defRPr sz="2751" spc="-28"/>
            </a:lvl1pPr>
            <a:lvl2pPr marL="0" indent="228594" defTabSz="412740">
              <a:lnSpc>
                <a:spcPct val="100000"/>
              </a:lnSpc>
              <a:spcBef>
                <a:spcPts val="900"/>
              </a:spcBef>
              <a:buSzTx/>
              <a:buNone/>
              <a:defRPr sz="2751" spc="-28"/>
            </a:lvl2pPr>
            <a:lvl3pPr marL="0" indent="457189" defTabSz="412740">
              <a:lnSpc>
                <a:spcPct val="100000"/>
              </a:lnSpc>
              <a:spcBef>
                <a:spcPts val="900"/>
              </a:spcBef>
              <a:buSzTx/>
              <a:buNone/>
              <a:defRPr sz="2751" spc="-28"/>
            </a:lvl3pPr>
            <a:lvl4pPr marL="0" indent="685783" defTabSz="412740">
              <a:lnSpc>
                <a:spcPct val="100000"/>
              </a:lnSpc>
              <a:spcBef>
                <a:spcPts val="900"/>
              </a:spcBef>
              <a:buSzTx/>
              <a:buNone/>
              <a:defRPr sz="2751" spc="-28"/>
            </a:lvl4pPr>
            <a:lvl5pPr marL="0" indent="914377" defTabSz="412740">
              <a:lnSpc>
                <a:spcPct val="100000"/>
              </a:lnSpc>
              <a:spcBef>
                <a:spcPts val="900"/>
              </a:spcBef>
              <a:buSzTx/>
              <a:buNone/>
              <a:defRPr sz="2751" spc="-28"/>
            </a:lvl5pPr>
          </a:lstStyle>
          <a:p>
            <a:r>
              <a:t>Tópicos da Agenda</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2435016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Declaração">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1"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594"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189"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783"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377"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Declaração</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6413892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Fato Principal">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603251"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594" algn="ctr">
              <a:lnSpc>
                <a:spcPct val="80000"/>
              </a:lnSpc>
              <a:spcBef>
                <a:spcPts val="0"/>
              </a:spcBef>
              <a:buSzTx/>
              <a:buNone/>
              <a:defRPr sz="12500" b="1" spc="-125"/>
            </a:lvl2pPr>
            <a:lvl3pPr marL="0" indent="457189" algn="ctr">
              <a:lnSpc>
                <a:spcPct val="80000"/>
              </a:lnSpc>
              <a:spcBef>
                <a:spcPts val="0"/>
              </a:spcBef>
              <a:buSzTx/>
              <a:buNone/>
              <a:defRPr sz="12500" b="1" spc="-125"/>
            </a:lvl3pPr>
            <a:lvl4pPr marL="0" indent="685783" algn="ctr">
              <a:lnSpc>
                <a:spcPct val="80000"/>
              </a:lnSpc>
              <a:spcBef>
                <a:spcPts val="0"/>
              </a:spcBef>
              <a:buSzTx/>
              <a:buNone/>
              <a:defRPr sz="12500" b="1" spc="-125"/>
            </a:lvl4pPr>
            <a:lvl5pPr marL="0" indent="914377"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7" name="Informações do fato"/>
          <p:cNvSpPr txBox="1">
            <a:spLocks noGrp="1"/>
          </p:cNvSpPr>
          <p:nvPr>
            <p:ph type="body" sz="quarter" idx="21" hasCustomPrompt="1"/>
          </p:nvPr>
        </p:nvSpPr>
        <p:spPr>
          <a:xfrm>
            <a:off x="603251" y="4131090"/>
            <a:ext cx="10985500" cy="467391"/>
          </a:xfrm>
          <a:prstGeom prst="rect">
            <a:avLst/>
          </a:prstGeom>
        </p:spPr>
        <p:txBody>
          <a:bodyPr lIns="45719" tIns="45719" rIns="45719" bIns="45719"/>
          <a:lstStyle>
            <a:lvl1pPr marL="0" indent="0" algn="ctr" defTabSz="412740">
              <a:lnSpc>
                <a:spcPct val="100000"/>
              </a:lnSpc>
              <a:spcBef>
                <a:spcPts val="0"/>
              </a:spcBef>
              <a:buSzTx/>
              <a:buNone/>
              <a:defRPr sz="2751" b="1"/>
            </a:lvl1pPr>
          </a:lstStyle>
          <a:p>
            <a:r>
              <a:t>Informações do fato</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0795175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Citação">
    <p:spTree>
      <p:nvGrpSpPr>
        <p:cNvPr id="1" name=""/>
        <p:cNvGrpSpPr/>
        <p:nvPr/>
      </p:nvGrpSpPr>
      <p:grpSpPr>
        <a:xfrm>
          <a:off x="0" y="0"/>
          <a:ext cx="0" cy="0"/>
          <a:chOff x="0" y="0"/>
          <a:chExt cx="0" cy="0"/>
        </a:xfrm>
      </p:grpSpPr>
      <p:sp>
        <p:nvSpPr>
          <p:cNvPr id="115" name="Atribuição"/>
          <p:cNvSpPr txBox="1">
            <a:spLocks noGrp="1"/>
          </p:cNvSpPr>
          <p:nvPr>
            <p:ph type="body" sz="quarter" idx="21" hasCustomPrompt="1"/>
          </p:nvPr>
        </p:nvSpPr>
        <p:spPr>
          <a:xfrm>
            <a:off x="1215012" y="5337728"/>
            <a:ext cx="10100027" cy="318489"/>
          </a:xfrm>
          <a:prstGeom prst="rect">
            <a:avLst/>
          </a:prstGeom>
        </p:spPr>
        <p:txBody>
          <a:bodyPr lIns="45719" tIns="45719" rIns="45719" bIns="45719"/>
          <a:lstStyle>
            <a:lvl1pPr marL="0" indent="0" defTabSz="412740">
              <a:lnSpc>
                <a:spcPct val="100000"/>
              </a:lnSpc>
              <a:spcBef>
                <a:spcPts val="0"/>
              </a:spcBef>
              <a:buSzTx/>
              <a:buNone/>
              <a:defRPr sz="1800" b="1"/>
            </a:lvl1pPr>
          </a:lstStyle>
          <a:p>
            <a:r>
              <a:t>Atribuição</a:t>
            </a:r>
          </a:p>
        </p:txBody>
      </p:sp>
      <p:sp>
        <p:nvSpPr>
          <p:cNvPr id="116" name="Body Level One…"/>
          <p:cNvSpPr txBox="1">
            <a:spLocks noGrp="1"/>
          </p:cNvSpPr>
          <p:nvPr>
            <p:ph type="body" sz="half" idx="1" hasCustomPrompt="1"/>
          </p:nvPr>
        </p:nvSpPr>
        <p:spPr>
          <a:xfrm>
            <a:off x="876962" y="2469931"/>
            <a:ext cx="10438077" cy="1918140"/>
          </a:xfrm>
          <a:prstGeom prst="rect">
            <a:avLst/>
          </a:prstGeom>
        </p:spPr>
        <p:txBody>
          <a:bodyPr/>
          <a:lstStyle>
            <a:lvl1pPr marL="319453" indent="-234945">
              <a:spcBef>
                <a:spcPts val="0"/>
              </a:spcBef>
              <a:buSzTx/>
              <a:buNone/>
              <a:defRPr sz="4251" spc="-85">
                <a:latin typeface="Helvetica Neue Medium"/>
                <a:ea typeface="Helvetica Neue Medium"/>
                <a:cs typeface="Helvetica Neue Medium"/>
                <a:sym typeface="Helvetica Neue Medium"/>
              </a:defRPr>
            </a:lvl1pPr>
            <a:lvl2pPr marL="319453" indent="-6351">
              <a:spcBef>
                <a:spcPts val="0"/>
              </a:spcBef>
              <a:buSzTx/>
              <a:buNone/>
              <a:defRPr sz="4251" spc="-85">
                <a:latin typeface="Helvetica Neue Medium"/>
                <a:ea typeface="Helvetica Neue Medium"/>
                <a:cs typeface="Helvetica Neue Medium"/>
                <a:sym typeface="Helvetica Neue Medium"/>
              </a:defRPr>
            </a:lvl2pPr>
            <a:lvl3pPr marL="319453" indent="222245">
              <a:spcBef>
                <a:spcPts val="0"/>
              </a:spcBef>
              <a:buSzTx/>
              <a:buNone/>
              <a:defRPr sz="4251" spc="-85">
                <a:latin typeface="Helvetica Neue Medium"/>
                <a:ea typeface="Helvetica Neue Medium"/>
                <a:cs typeface="Helvetica Neue Medium"/>
                <a:sym typeface="Helvetica Neue Medium"/>
              </a:defRPr>
            </a:lvl3pPr>
            <a:lvl4pPr marL="319453" indent="450839">
              <a:spcBef>
                <a:spcPts val="0"/>
              </a:spcBef>
              <a:buSzTx/>
              <a:buNone/>
              <a:defRPr sz="4251" spc="-85">
                <a:latin typeface="Helvetica Neue Medium"/>
                <a:ea typeface="Helvetica Neue Medium"/>
                <a:cs typeface="Helvetica Neue Medium"/>
                <a:sym typeface="Helvetica Neue Medium"/>
              </a:defRPr>
            </a:lvl4pPr>
            <a:lvl5pPr marL="319453" indent="679434">
              <a:spcBef>
                <a:spcPts val="0"/>
              </a:spcBef>
              <a:buSzTx/>
              <a:buNone/>
              <a:defRPr sz="4251" spc="-85">
                <a:latin typeface="Helvetica Neue Medium"/>
                <a:ea typeface="Helvetica Neue Medium"/>
                <a:cs typeface="Helvetica Neue Medium"/>
                <a:sym typeface="Helvetica Neue Medium"/>
              </a:defRPr>
            </a:lvl5pPr>
          </a:lstStyle>
          <a:p>
            <a:r>
              <a:t>“Citação Notável”</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3793132"/>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rês Fotos">
    <p:spTree>
      <p:nvGrpSpPr>
        <p:cNvPr id="1" name=""/>
        <p:cNvGrpSpPr/>
        <p:nvPr/>
      </p:nvGrpSpPr>
      <p:grpSpPr>
        <a:xfrm>
          <a:off x="0" y="0"/>
          <a:ext cx="0" cy="0"/>
          <a:chOff x="0" y="0"/>
          <a:chExt cx="0" cy="0"/>
        </a:xfrm>
      </p:grpSpPr>
      <p:sp>
        <p:nvSpPr>
          <p:cNvPr id="124" name="Tigela de salada com arroz frito, ovos cozidos e hashis"/>
          <p:cNvSpPr>
            <a:spLocks noGrp="1"/>
          </p:cNvSpPr>
          <p:nvPr>
            <p:ph type="pic" sz="quarter" idx="21"/>
          </p:nvPr>
        </p:nvSpPr>
        <p:spPr>
          <a:xfrm>
            <a:off x="7880351" y="508001"/>
            <a:ext cx="3719549" cy="2974839"/>
          </a:xfrm>
          <a:prstGeom prst="rect">
            <a:avLst/>
          </a:prstGeom>
        </p:spPr>
        <p:txBody>
          <a:bodyPr lIns="91439" tIns="45719" rIns="91439" bIns="45719">
            <a:noAutofit/>
          </a:bodyPr>
          <a:lstStyle/>
          <a:p>
            <a:endParaRPr/>
          </a:p>
        </p:txBody>
      </p:sp>
      <p:sp>
        <p:nvSpPr>
          <p:cNvPr id="125" name="Tigelas com bolinhos de salmão, salada e hummus "/>
          <p:cNvSpPr>
            <a:spLocks noGrp="1"/>
          </p:cNvSpPr>
          <p:nvPr>
            <p:ph type="pic" sz="half" idx="22"/>
          </p:nvPr>
        </p:nvSpPr>
        <p:spPr>
          <a:xfrm>
            <a:off x="6750051" y="1989137"/>
            <a:ext cx="5219700" cy="6075091"/>
          </a:xfrm>
          <a:prstGeom prst="rect">
            <a:avLst/>
          </a:prstGeom>
        </p:spPr>
        <p:txBody>
          <a:bodyPr lIns="91439" tIns="45719" rIns="91439" bIns="45719">
            <a:noAutofit/>
          </a:bodyPr>
          <a:lstStyle/>
          <a:p>
            <a:endParaRPr/>
          </a:p>
        </p:txBody>
      </p:sp>
      <p:sp>
        <p:nvSpPr>
          <p:cNvPr id="126" name="Tigela de massa pappardelle com creme de ervas, avelãs assadas e queijo parmesão ralado"/>
          <p:cNvSpPr>
            <a:spLocks noGrp="1"/>
          </p:cNvSpPr>
          <p:nvPr>
            <p:ph type="pic" idx="23"/>
          </p:nvPr>
        </p:nvSpPr>
        <p:spPr>
          <a:xfrm>
            <a:off x="-69851" y="247650"/>
            <a:ext cx="8305800" cy="6229351"/>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0111236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tigela de salada com arroz frito, ovos cozidos e hashis"/>
          <p:cNvSpPr>
            <a:spLocks noGrp="1"/>
          </p:cNvSpPr>
          <p:nvPr>
            <p:ph type="pic" idx="21"/>
          </p:nvPr>
        </p:nvSpPr>
        <p:spPr>
          <a:xfrm>
            <a:off x="-666750" y="-2762251"/>
            <a:ext cx="13525500" cy="108204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36994873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Em Branco">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9408057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C8C9F0-0C86-3B47-AAF3-B0E311073E6E}" type="datetimeFigureOut">
              <a:rPr lang="en-US" smtClean="0"/>
              <a:t>1/29/24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0345-EE4B-1044-9299-CFBB9B225FB1}" type="slidenum">
              <a:rPr lang="en-US" smtClean="0"/>
              <a:t>‹#›</a:t>
            </a:fld>
            <a:endParaRPr lang="en-US"/>
          </a:p>
        </p:txBody>
      </p:sp>
    </p:spTree>
    <p:extLst>
      <p:ext uri="{BB962C8B-B14F-4D97-AF65-F5344CB8AC3E}">
        <p14:creationId xmlns:p14="http://schemas.microsoft.com/office/powerpoint/2010/main" val="3823200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C8C9F0-0C86-3B47-AAF3-B0E311073E6E}" type="datetimeFigureOut">
              <a:rPr lang="en-US" smtClean="0"/>
              <a:t>1/29/24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0345-EE4B-1044-9299-CFBB9B225FB1}" type="slidenum">
              <a:rPr lang="en-US" smtClean="0"/>
              <a:t>‹#›</a:t>
            </a:fld>
            <a:endParaRPr lang="en-US"/>
          </a:p>
        </p:txBody>
      </p:sp>
    </p:spTree>
    <p:extLst>
      <p:ext uri="{BB962C8B-B14F-4D97-AF65-F5344CB8AC3E}">
        <p14:creationId xmlns:p14="http://schemas.microsoft.com/office/powerpoint/2010/main" val="1416935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28279-A611-459C-C401-E48550D235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8AF444-2313-88EC-24AA-AF5BF780D2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F652EA-1344-B146-9FFC-B189DA2A8957}"/>
              </a:ext>
            </a:extLst>
          </p:cNvPr>
          <p:cNvSpPr>
            <a:spLocks noGrp="1"/>
          </p:cNvSpPr>
          <p:nvPr>
            <p:ph type="dt" sz="half" idx="10"/>
          </p:nvPr>
        </p:nvSpPr>
        <p:spPr/>
        <p:txBody>
          <a:bodyPr/>
          <a:lstStyle/>
          <a:p>
            <a:fld id="{8C4EA971-4F73-9945-954F-8319149CD4E3}" type="datetimeFigureOut">
              <a:rPr lang="en-US" smtClean="0"/>
              <a:t>1/29/24</a:t>
            </a:fld>
            <a:endParaRPr lang="en-US"/>
          </a:p>
        </p:txBody>
      </p:sp>
      <p:sp>
        <p:nvSpPr>
          <p:cNvPr id="5" name="Footer Placeholder 4">
            <a:extLst>
              <a:ext uri="{FF2B5EF4-FFF2-40B4-BE49-F238E27FC236}">
                <a16:creationId xmlns:a16="http://schemas.microsoft.com/office/drawing/2014/main" id="{262B2B58-3DF0-E7DB-EBAB-088EE2E7E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CD0DEF-B17B-9C73-BEBF-11EA7564BFC3}"/>
              </a:ext>
            </a:extLst>
          </p:cNvPr>
          <p:cNvSpPr>
            <a:spLocks noGrp="1"/>
          </p:cNvSpPr>
          <p:nvPr>
            <p:ph type="sldNum" sz="quarter" idx="12"/>
          </p:nvPr>
        </p:nvSpPr>
        <p:spPr/>
        <p:txBody>
          <a:bodyPr/>
          <a:lstStyle/>
          <a:p>
            <a:fld id="{CB2078AD-6EBD-BC47-8CC1-1B9533163B3D}" type="slidenum">
              <a:rPr lang="en-US" smtClean="0"/>
              <a:t>‹#›</a:t>
            </a:fld>
            <a:endParaRPr lang="en-US"/>
          </a:p>
        </p:txBody>
      </p:sp>
    </p:spTree>
    <p:extLst>
      <p:ext uri="{BB962C8B-B14F-4D97-AF65-F5344CB8AC3E}">
        <p14:creationId xmlns:p14="http://schemas.microsoft.com/office/powerpoint/2010/main" val="13431068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C8C9F0-0C86-3B47-AAF3-B0E311073E6E}" type="datetimeFigureOut">
              <a:rPr lang="en-US" smtClean="0"/>
              <a:t>1/29/24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0345-EE4B-1044-9299-CFBB9B225FB1}" type="slidenum">
              <a:rPr lang="en-US" smtClean="0"/>
              <a:t>‹#›</a:t>
            </a:fld>
            <a:endParaRPr lang="en-US"/>
          </a:p>
        </p:txBody>
      </p:sp>
    </p:spTree>
    <p:extLst>
      <p:ext uri="{BB962C8B-B14F-4D97-AF65-F5344CB8AC3E}">
        <p14:creationId xmlns:p14="http://schemas.microsoft.com/office/powerpoint/2010/main" val="26257912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C8C9F0-0C86-3B47-AAF3-B0E311073E6E}" type="datetimeFigureOut">
              <a:rPr lang="en-US" smtClean="0"/>
              <a:t>1/29/24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0345-EE4B-1044-9299-CFBB9B225FB1}" type="slidenum">
              <a:rPr lang="en-US" smtClean="0"/>
              <a:t>‹#›</a:t>
            </a:fld>
            <a:endParaRPr lang="en-US"/>
          </a:p>
        </p:txBody>
      </p:sp>
    </p:spTree>
    <p:extLst>
      <p:ext uri="{BB962C8B-B14F-4D97-AF65-F5344CB8AC3E}">
        <p14:creationId xmlns:p14="http://schemas.microsoft.com/office/powerpoint/2010/main" val="27725240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C8C9F0-0C86-3B47-AAF3-B0E311073E6E}" type="datetimeFigureOut">
              <a:rPr lang="en-US" smtClean="0"/>
              <a:t>1/29/24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DA0345-EE4B-1044-9299-CFBB9B225FB1}" type="slidenum">
              <a:rPr lang="en-US" smtClean="0"/>
              <a:t>‹#›</a:t>
            </a:fld>
            <a:endParaRPr lang="en-US"/>
          </a:p>
        </p:txBody>
      </p:sp>
    </p:spTree>
    <p:extLst>
      <p:ext uri="{BB962C8B-B14F-4D97-AF65-F5344CB8AC3E}">
        <p14:creationId xmlns:p14="http://schemas.microsoft.com/office/powerpoint/2010/main" val="34630947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C8C9F0-0C86-3B47-AAF3-B0E311073E6E}" type="datetimeFigureOut">
              <a:rPr lang="en-US" smtClean="0"/>
              <a:t>1/29/24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DA0345-EE4B-1044-9299-CFBB9B225FB1}" type="slidenum">
              <a:rPr lang="en-US" smtClean="0"/>
              <a:t>‹#›</a:t>
            </a:fld>
            <a:endParaRPr lang="en-US"/>
          </a:p>
        </p:txBody>
      </p:sp>
    </p:spTree>
    <p:extLst>
      <p:ext uri="{BB962C8B-B14F-4D97-AF65-F5344CB8AC3E}">
        <p14:creationId xmlns:p14="http://schemas.microsoft.com/office/powerpoint/2010/main" val="14191091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C8C9F0-0C86-3B47-AAF3-B0E311073E6E}" type="datetimeFigureOut">
              <a:rPr lang="en-US" smtClean="0"/>
              <a:t>1/29/24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DA0345-EE4B-1044-9299-CFBB9B225FB1}" type="slidenum">
              <a:rPr lang="en-US" smtClean="0"/>
              <a:t>‹#›</a:t>
            </a:fld>
            <a:endParaRPr lang="en-US"/>
          </a:p>
        </p:txBody>
      </p:sp>
    </p:spTree>
    <p:extLst>
      <p:ext uri="{BB962C8B-B14F-4D97-AF65-F5344CB8AC3E}">
        <p14:creationId xmlns:p14="http://schemas.microsoft.com/office/powerpoint/2010/main" val="23390604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0"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0"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3C8C9F0-0C86-3B47-AAF3-B0E311073E6E}" type="datetimeFigureOut">
              <a:rPr lang="en-US" smtClean="0"/>
              <a:t>1/29/24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0345-EE4B-1044-9299-CFBB9B225FB1}" type="slidenum">
              <a:rPr lang="en-US" smtClean="0"/>
              <a:t>‹#›</a:t>
            </a:fld>
            <a:endParaRPr lang="en-US"/>
          </a:p>
        </p:txBody>
      </p:sp>
    </p:spTree>
    <p:extLst>
      <p:ext uri="{BB962C8B-B14F-4D97-AF65-F5344CB8AC3E}">
        <p14:creationId xmlns:p14="http://schemas.microsoft.com/office/powerpoint/2010/main" val="32320240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3C8C9F0-0C86-3B47-AAF3-B0E311073E6E}" type="datetimeFigureOut">
              <a:rPr lang="en-US" smtClean="0"/>
              <a:t>1/29/24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0345-EE4B-1044-9299-CFBB9B225FB1}" type="slidenum">
              <a:rPr lang="en-US" smtClean="0"/>
              <a:t>‹#›</a:t>
            </a:fld>
            <a:endParaRPr lang="en-US"/>
          </a:p>
        </p:txBody>
      </p:sp>
    </p:spTree>
    <p:extLst>
      <p:ext uri="{BB962C8B-B14F-4D97-AF65-F5344CB8AC3E}">
        <p14:creationId xmlns:p14="http://schemas.microsoft.com/office/powerpoint/2010/main" val="15877532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C8C9F0-0C86-3B47-AAF3-B0E311073E6E}" type="datetimeFigureOut">
              <a:rPr lang="en-US" smtClean="0"/>
              <a:t>1/29/24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0345-EE4B-1044-9299-CFBB9B225FB1}" type="slidenum">
              <a:rPr lang="en-US" smtClean="0"/>
              <a:t>‹#›</a:t>
            </a:fld>
            <a:endParaRPr lang="en-US"/>
          </a:p>
        </p:txBody>
      </p:sp>
    </p:spTree>
    <p:extLst>
      <p:ext uri="{BB962C8B-B14F-4D97-AF65-F5344CB8AC3E}">
        <p14:creationId xmlns:p14="http://schemas.microsoft.com/office/powerpoint/2010/main" val="3540719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C8C9F0-0C86-3B47-AAF3-B0E311073E6E}" type="datetimeFigureOut">
              <a:rPr lang="en-US" smtClean="0"/>
              <a:t>1/29/24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0345-EE4B-1044-9299-CFBB9B225FB1}" type="slidenum">
              <a:rPr lang="en-US" smtClean="0"/>
              <a:t>‹#›</a:t>
            </a:fld>
            <a:endParaRPr lang="en-US"/>
          </a:p>
        </p:txBody>
      </p:sp>
    </p:spTree>
    <p:extLst>
      <p:ext uri="{BB962C8B-B14F-4D97-AF65-F5344CB8AC3E}">
        <p14:creationId xmlns:p14="http://schemas.microsoft.com/office/powerpoint/2010/main" val="6096627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Em Branco">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5963660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18056-6E3D-B411-4A95-74282D1E14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D7555C-91FD-DA98-4646-8415C6A9B0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EA67C6-A9EC-D422-E5C5-82BCBC562D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37189-9158-E987-66F6-6650EE3F5404}"/>
              </a:ext>
            </a:extLst>
          </p:cNvPr>
          <p:cNvSpPr>
            <a:spLocks noGrp="1"/>
          </p:cNvSpPr>
          <p:nvPr>
            <p:ph type="dt" sz="half" idx="10"/>
          </p:nvPr>
        </p:nvSpPr>
        <p:spPr/>
        <p:txBody>
          <a:bodyPr/>
          <a:lstStyle/>
          <a:p>
            <a:fld id="{8C4EA971-4F73-9945-954F-8319149CD4E3}" type="datetimeFigureOut">
              <a:rPr lang="en-US" smtClean="0"/>
              <a:t>1/29/24</a:t>
            </a:fld>
            <a:endParaRPr lang="en-US"/>
          </a:p>
        </p:txBody>
      </p:sp>
      <p:sp>
        <p:nvSpPr>
          <p:cNvPr id="6" name="Footer Placeholder 5">
            <a:extLst>
              <a:ext uri="{FF2B5EF4-FFF2-40B4-BE49-F238E27FC236}">
                <a16:creationId xmlns:a16="http://schemas.microsoft.com/office/drawing/2014/main" id="{638CB870-A331-41B5-9AD7-2FDC86203B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A43026-86EE-8F0B-378F-66261F2EEB01}"/>
              </a:ext>
            </a:extLst>
          </p:cNvPr>
          <p:cNvSpPr>
            <a:spLocks noGrp="1"/>
          </p:cNvSpPr>
          <p:nvPr>
            <p:ph type="sldNum" sz="quarter" idx="12"/>
          </p:nvPr>
        </p:nvSpPr>
        <p:spPr/>
        <p:txBody>
          <a:bodyPr/>
          <a:lstStyle/>
          <a:p>
            <a:fld id="{CB2078AD-6EBD-BC47-8CC1-1B9533163B3D}" type="slidenum">
              <a:rPr lang="en-US" smtClean="0"/>
              <a:t>‹#›</a:t>
            </a:fld>
            <a:endParaRPr lang="en-US"/>
          </a:p>
        </p:txBody>
      </p:sp>
    </p:spTree>
    <p:extLst>
      <p:ext uri="{BB962C8B-B14F-4D97-AF65-F5344CB8AC3E}">
        <p14:creationId xmlns:p14="http://schemas.microsoft.com/office/powerpoint/2010/main" val="8747719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2796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926159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212392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632104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982930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1/29/24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253283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1/29/24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910174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1/29/24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037919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66461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1/29/24</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48766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CB886-2E46-3DEC-8C30-2B092F7BBE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18EA6F-9E10-7E29-7CF0-329FFDC479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D4DC71-35EE-4D9A-8F31-0340E9E8A1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FD074D-1095-AA0E-BC11-BBE6218FD1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C9310-6CCC-5FE1-3889-74F9FC5673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0AF719-9F24-0D05-DD22-8729DB3AC6A7}"/>
              </a:ext>
            </a:extLst>
          </p:cNvPr>
          <p:cNvSpPr>
            <a:spLocks noGrp="1"/>
          </p:cNvSpPr>
          <p:nvPr>
            <p:ph type="dt" sz="half" idx="10"/>
          </p:nvPr>
        </p:nvSpPr>
        <p:spPr/>
        <p:txBody>
          <a:bodyPr/>
          <a:lstStyle/>
          <a:p>
            <a:fld id="{8C4EA971-4F73-9945-954F-8319149CD4E3}" type="datetimeFigureOut">
              <a:rPr lang="en-US" smtClean="0"/>
              <a:t>1/29/24</a:t>
            </a:fld>
            <a:endParaRPr lang="en-US"/>
          </a:p>
        </p:txBody>
      </p:sp>
      <p:sp>
        <p:nvSpPr>
          <p:cNvPr id="8" name="Footer Placeholder 7">
            <a:extLst>
              <a:ext uri="{FF2B5EF4-FFF2-40B4-BE49-F238E27FC236}">
                <a16:creationId xmlns:a16="http://schemas.microsoft.com/office/drawing/2014/main" id="{52DA2B3C-028D-75B5-F7AE-F5ADEFCCB5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F979F8-CF37-0B3F-04F0-0F6BAAD0F1A0}"/>
              </a:ext>
            </a:extLst>
          </p:cNvPr>
          <p:cNvSpPr>
            <a:spLocks noGrp="1"/>
          </p:cNvSpPr>
          <p:nvPr>
            <p:ph type="sldNum" sz="quarter" idx="12"/>
          </p:nvPr>
        </p:nvSpPr>
        <p:spPr/>
        <p:txBody>
          <a:bodyPr/>
          <a:lstStyle/>
          <a:p>
            <a:fld id="{CB2078AD-6EBD-BC47-8CC1-1B9533163B3D}" type="slidenum">
              <a:rPr lang="en-US" smtClean="0"/>
              <a:t>‹#›</a:t>
            </a:fld>
            <a:endParaRPr lang="en-US"/>
          </a:p>
        </p:txBody>
      </p:sp>
    </p:spTree>
    <p:extLst>
      <p:ext uri="{BB962C8B-B14F-4D97-AF65-F5344CB8AC3E}">
        <p14:creationId xmlns:p14="http://schemas.microsoft.com/office/powerpoint/2010/main" val="36735388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746039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014979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842361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951639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719980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372357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443108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12095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7CCE1-C443-2697-3587-D0413E94B2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BEBC20-71F4-64BC-469A-DC808FE867B9}"/>
              </a:ext>
            </a:extLst>
          </p:cNvPr>
          <p:cNvSpPr>
            <a:spLocks noGrp="1"/>
          </p:cNvSpPr>
          <p:nvPr>
            <p:ph type="dt" sz="half" idx="10"/>
          </p:nvPr>
        </p:nvSpPr>
        <p:spPr/>
        <p:txBody>
          <a:bodyPr/>
          <a:lstStyle/>
          <a:p>
            <a:fld id="{8C4EA971-4F73-9945-954F-8319149CD4E3}" type="datetimeFigureOut">
              <a:rPr lang="en-US" smtClean="0"/>
              <a:t>1/29/24</a:t>
            </a:fld>
            <a:endParaRPr lang="en-US"/>
          </a:p>
        </p:txBody>
      </p:sp>
      <p:sp>
        <p:nvSpPr>
          <p:cNvPr id="4" name="Footer Placeholder 3">
            <a:extLst>
              <a:ext uri="{FF2B5EF4-FFF2-40B4-BE49-F238E27FC236}">
                <a16:creationId xmlns:a16="http://schemas.microsoft.com/office/drawing/2014/main" id="{DA18F80B-9DD4-213B-4736-9CC3AB5363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F5ECFA-E3E3-2B14-11AB-C3D0ADB9FCFF}"/>
              </a:ext>
            </a:extLst>
          </p:cNvPr>
          <p:cNvSpPr>
            <a:spLocks noGrp="1"/>
          </p:cNvSpPr>
          <p:nvPr>
            <p:ph type="sldNum" sz="quarter" idx="12"/>
          </p:nvPr>
        </p:nvSpPr>
        <p:spPr/>
        <p:txBody>
          <a:bodyPr/>
          <a:lstStyle/>
          <a:p>
            <a:fld id="{CB2078AD-6EBD-BC47-8CC1-1B9533163B3D}" type="slidenum">
              <a:rPr lang="en-US" smtClean="0"/>
              <a:t>‹#›</a:t>
            </a:fld>
            <a:endParaRPr lang="en-US"/>
          </a:p>
        </p:txBody>
      </p:sp>
    </p:spTree>
    <p:extLst>
      <p:ext uri="{BB962C8B-B14F-4D97-AF65-F5344CB8AC3E}">
        <p14:creationId xmlns:p14="http://schemas.microsoft.com/office/powerpoint/2010/main" val="4228900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3148DE-8207-7C9A-FA66-DFF28A7F43DF}"/>
              </a:ext>
            </a:extLst>
          </p:cNvPr>
          <p:cNvSpPr>
            <a:spLocks noGrp="1"/>
          </p:cNvSpPr>
          <p:nvPr>
            <p:ph type="dt" sz="half" idx="10"/>
          </p:nvPr>
        </p:nvSpPr>
        <p:spPr/>
        <p:txBody>
          <a:bodyPr/>
          <a:lstStyle/>
          <a:p>
            <a:fld id="{8C4EA971-4F73-9945-954F-8319149CD4E3}" type="datetimeFigureOut">
              <a:rPr lang="en-US" smtClean="0"/>
              <a:t>1/29/24</a:t>
            </a:fld>
            <a:endParaRPr lang="en-US"/>
          </a:p>
        </p:txBody>
      </p:sp>
      <p:sp>
        <p:nvSpPr>
          <p:cNvPr id="3" name="Footer Placeholder 2">
            <a:extLst>
              <a:ext uri="{FF2B5EF4-FFF2-40B4-BE49-F238E27FC236}">
                <a16:creationId xmlns:a16="http://schemas.microsoft.com/office/drawing/2014/main" id="{5044434C-6A9F-A353-4B66-51A6CAFB57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AA3231-3E5C-7AE4-9469-AF9361C454B3}"/>
              </a:ext>
            </a:extLst>
          </p:cNvPr>
          <p:cNvSpPr>
            <a:spLocks noGrp="1"/>
          </p:cNvSpPr>
          <p:nvPr>
            <p:ph type="sldNum" sz="quarter" idx="12"/>
          </p:nvPr>
        </p:nvSpPr>
        <p:spPr/>
        <p:txBody>
          <a:bodyPr/>
          <a:lstStyle/>
          <a:p>
            <a:fld id="{CB2078AD-6EBD-BC47-8CC1-1B9533163B3D}" type="slidenum">
              <a:rPr lang="en-US" smtClean="0"/>
              <a:t>‹#›</a:t>
            </a:fld>
            <a:endParaRPr lang="en-US"/>
          </a:p>
        </p:txBody>
      </p:sp>
    </p:spTree>
    <p:extLst>
      <p:ext uri="{BB962C8B-B14F-4D97-AF65-F5344CB8AC3E}">
        <p14:creationId xmlns:p14="http://schemas.microsoft.com/office/powerpoint/2010/main" val="3706697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115AE-B85D-8016-AF0A-A81E2B37AA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8D7F58-69F5-4A3E-D229-4AA510171E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E4B370-C9BD-4E4C-EFF7-FE59826ECA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AD13F7-89A9-EDCD-5833-FABD38032583}"/>
              </a:ext>
            </a:extLst>
          </p:cNvPr>
          <p:cNvSpPr>
            <a:spLocks noGrp="1"/>
          </p:cNvSpPr>
          <p:nvPr>
            <p:ph type="dt" sz="half" idx="10"/>
          </p:nvPr>
        </p:nvSpPr>
        <p:spPr/>
        <p:txBody>
          <a:bodyPr/>
          <a:lstStyle/>
          <a:p>
            <a:fld id="{8C4EA971-4F73-9945-954F-8319149CD4E3}" type="datetimeFigureOut">
              <a:rPr lang="en-US" smtClean="0"/>
              <a:t>1/29/24</a:t>
            </a:fld>
            <a:endParaRPr lang="en-US"/>
          </a:p>
        </p:txBody>
      </p:sp>
      <p:sp>
        <p:nvSpPr>
          <p:cNvPr id="6" name="Footer Placeholder 5">
            <a:extLst>
              <a:ext uri="{FF2B5EF4-FFF2-40B4-BE49-F238E27FC236}">
                <a16:creationId xmlns:a16="http://schemas.microsoft.com/office/drawing/2014/main" id="{6080C974-FA11-45DC-4E71-8953B382FC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656B6C-390E-893C-8E27-1FFADABB3E9D}"/>
              </a:ext>
            </a:extLst>
          </p:cNvPr>
          <p:cNvSpPr>
            <a:spLocks noGrp="1"/>
          </p:cNvSpPr>
          <p:nvPr>
            <p:ph type="sldNum" sz="quarter" idx="12"/>
          </p:nvPr>
        </p:nvSpPr>
        <p:spPr/>
        <p:txBody>
          <a:bodyPr/>
          <a:lstStyle/>
          <a:p>
            <a:fld id="{CB2078AD-6EBD-BC47-8CC1-1B9533163B3D}" type="slidenum">
              <a:rPr lang="en-US" smtClean="0"/>
              <a:t>‹#›</a:t>
            </a:fld>
            <a:endParaRPr lang="en-US"/>
          </a:p>
        </p:txBody>
      </p:sp>
    </p:spTree>
    <p:extLst>
      <p:ext uri="{BB962C8B-B14F-4D97-AF65-F5344CB8AC3E}">
        <p14:creationId xmlns:p14="http://schemas.microsoft.com/office/powerpoint/2010/main" val="3715293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C0E0E-B9E2-4C18-D6FE-6800242A3C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8B4468-4789-07C3-A242-90C44A1B4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F53297-C256-8A84-8971-C3F15ED4AA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BE59EC-3619-C990-BB54-02B5609B7400}"/>
              </a:ext>
            </a:extLst>
          </p:cNvPr>
          <p:cNvSpPr>
            <a:spLocks noGrp="1"/>
          </p:cNvSpPr>
          <p:nvPr>
            <p:ph type="dt" sz="half" idx="10"/>
          </p:nvPr>
        </p:nvSpPr>
        <p:spPr/>
        <p:txBody>
          <a:bodyPr/>
          <a:lstStyle/>
          <a:p>
            <a:fld id="{8C4EA971-4F73-9945-954F-8319149CD4E3}" type="datetimeFigureOut">
              <a:rPr lang="en-US" smtClean="0"/>
              <a:t>1/29/24</a:t>
            </a:fld>
            <a:endParaRPr lang="en-US"/>
          </a:p>
        </p:txBody>
      </p:sp>
      <p:sp>
        <p:nvSpPr>
          <p:cNvPr id="6" name="Footer Placeholder 5">
            <a:extLst>
              <a:ext uri="{FF2B5EF4-FFF2-40B4-BE49-F238E27FC236}">
                <a16:creationId xmlns:a16="http://schemas.microsoft.com/office/drawing/2014/main" id="{3C957B45-CC8E-F27D-7FD1-47DF6E5372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E4D8BD-12D1-586F-F896-9D487D8B1C5C}"/>
              </a:ext>
            </a:extLst>
          </p:cNvPr>
          <p:cNvSpPr>
            <a:spLocks noGrp="1"/>
          </p:cNvSpPr>
          <p:nvPr>
            <p:ph type="sldNum" sz="quarter" idx="12"/>
          </p:nvPr>
        </p:nvSpPr>
        <p:spPr/>
        <p:txBody>
          <a:bodyPr/>
          <a:lstStyle/>
          <a:p>
            <a:fld id="{CB2078AD-6EBD-BC47-8CC1-1B9533163B3D}" type="slidenum">
              <a:rPr lang="en-US" smtClean="0"/>
              <a:t>‹#›</a:t>
            </a:fld>
            <a:endParaRPr lang="en-US"/>
          </a:p>
        </p:txBody>
      </p:sp>
    </p:spTree>
    <p:extLst>
      <p:ext uri="{BB962C8B-B14F-4D97-AF65-F5344CB8AC3E}">
        <p14:creationId xmlns:p14="http://schemas.microsoft.com/office/powerpoint/2010/main" val="2424209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EF3BCE-5F92-1238-DE76-770F558307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6C0B0B-1CE4-9D94-AEE6-B16C8FB6F5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AD0A93-244B-0F04-1DDA-269F29E3F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EA971-4F73-9945-954F-8319149CD4E3}" type="datetimeFigureOut">
              <a:rPr lang="en-US" smtClean="0"/>
              <a:t>1/29/24</a:t>
            </a:fld>
            <a:endParaRPr lang="en-US"/>
          </a:p>
        </p:txBody>
      </p:sp>
      <p:sp>
        <p:nvSpPr>
          <p:cNvPr id="5" name="Footer Placeholder 4">
            <a:extLst>
              <a:ext uri="{FF2B5EF4-FFF2-40B4-BE49-F238E27FC236}">
                <a16:creationId xmlns:a16="http://schemas.microsoft.com/office/drawing/2014/main" id="{C0085440-80BE-1E3D-6A67-D0E8946BDE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944BE3-7504-4305-B15A-7B9FCA0623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2078AD-6EBD-BC47-8CC1-1B9533163B3D}" type="slidenum">
              <a:rPr lang="en-US" smtClean="0"/>
              <a:t>‹#›</a:t>
            </a:fld>
            <a:endParaRPr lang="en-US"/>
          </a:p>
        </p:txBody>
      </p:sp>
    </p:spTree>
    <p:extLst>
      <p:ext uri="{BB962C8B-B14F-4D97-AF65-F5344CB8AC3E}">
        <p14:creationId xmlns:p14="http://schemas.microsoft.com/office/powerpoint/2010/main" val="3309460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42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do Slide"/>
          <p:cNvSpPr txBox="1">
            <a:spLocks noGrp="1"/>
          </p:cNvSpPr>
          <p:nvPr>
            <p:ph type="title" hasCustomPrompt="1"/>
          </p:nvPr>
        </p:nvSpPr>
        <p:spPr>
          <a:xfrm>
            <a:off x="603251" y="539751"/>
            <a:ext cx="10985500" cy="716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Título do Slide</a:t>
            </a:r>
          </a:p>
        </p:txBody>
      </p:sp>
      <p:sp>
        <p:nvSpPr>
          <p:cNvPr id="3" name="Body Level One…"/>
          <p:cNvSpPr txBox="1">
            <a:spLocks noGrp="1"/>
          </p:cNvSpPr>
          <p:nvPr>
            <p:ph type="body" idx="1" hasCustomPrompt="1"/>
          </p:nvPr>
        </p:nvSpPr>
        <p:spPr>
          <a:xfrm>
            <a:off x="603251" y="2124253"/>
            <a:ext cx="10985500" cy="41280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Texto com marcadores do slide</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6000751" y="6486709"/>
            <a:ext cx="227626" cy="241092"/>
          </a:xfrm>
          <a:prstGeom prst="rect">
            <a:avLst/>
          </a:prstGeom>
          <a:ln w="12700">
            <a:miter lim="400000"/>
          </a:ln>
        </p:spPr>
        <p:txBody>
          <a:bodyPr wrap="none" lIns="50800" tIns="50800" rIns="50800" bIns="50800" anchor="b">
            <a:spAutoFit/>
          </a:bodyPr>
          <a:lstStyle>
            <a:lvl1pPr defTabSz="292093">
              <a:defRPr sz="9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85940368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Lst>
  <p:transition spd="med"/>
  <p:txStyles>
    <p:titleStyle>
      <a:lvl1pPr marL="0" marR="0" indent="0" algn="l" defTabSz="1219139" rtl="0" latinLnBrk="0">
        <a:lnSpc>
          <a:spcPct val="80000"/>
        </a:lnSpc>
        <a:spcBef>
          <a:spcPts val="0"/>
        </a:spcBef>
        <a:spcAft>
          <a:spcPts val="0"/>
        </a:spcAft>
        <a:buClrTx/>
        <a:buSzTx/>
        <a:buFontTx/>
        <a:buNone/>
        <a:tabLst/>
        <a:defRPr sz="4251" b="1" i="0" u="none" strike="noStrike" cap="none" spc="-85" baseline="0">
          <a:solidFill>
            <a:srgbClr val="000000"/>
          </a:solidFill>
          <a:uFillTx/>
          <a:latin typeface="+mn-lt"/>
          <a:ea typeface="+mn-ea"/>
          <a:cs typeface="+mn-cs"/>
          <a:sym typeface="Helvetica Neue"/>
        </a:defRPr>
      </a:lvl1pPr>
      <a:lvl2pPr marL="0" marR="0" indent="228594" algn="l" defTabSz="1219139" rtl="0" latinLnBrk="0">
        <a:lnSpc>
          <a:spcPct val="80000"/>
        </a:lnSpc>
        <a:spcBef>
          <a:spcPts val="0"/>
        </a:spcBef>
        <a:spcAft>
          <a:spcPts val="0"/>
        </a:spcAft>
        <a:buClrTx/>
        <a:buSzTx/>
        <a:buFontTx/>
        <a:buNone/>
        <a:tabLst/>
        <a:defRPr sz="4251" b="1" i="0" u="none" strike="noStrike" cap="none" spc="-85" baseline="0">
          <a:solidFill>
            <a:srgbClr val="000000"/>
          </a:solidFill>
          <a:uFillTx/>
          <a:latin typeface="+mn-lt"/>
          <a:ea typeface="+mn-ea"/>
          <a:cs typeface="+mn-cs"/>
          <a:sym typeface="Helvetica Neue"/>
        </a:defRPr>
      </a:lvl2pPr>
      <a:lvl3pPr marL="0" marR="0" indent="457189" algn="l" defTabSz="1219139" rtl="0" latinLnBrk="0">
        <a:lnSpc>
          <a:spcPct val="80000"/>
        </a:lnSpc>
        <a:spcBef>
          <a:spcPts val="0"/>
        </a:spcBef>
        <a:spcAft>
          <a:spcPts val="0"/>
        </a:spcAft>
        <a:buClrTx/>
        <a:buSzTx/>
        <a:buFontTx/>
        <a:buNone/>
        <a:tabLst/>
        <a:defRPr sz="4251" b="1" i="0" u="none" strike="noStrike" cap="none" spc="-85" baseline="0">
          <a:solidFill>
            <a:srgbClr val="000000"/>
          </a:solidFill>
          <a:uFillTx/>
          <a:latin typeface="+mn-lt"/>
          <a:ea typeface="+mn-ea"/>
          <a:cs typeface="+mn-cs"/>
          <a:sym typeface="Helvetica Neue"/>
        </a:defRPr>
      </a:lvl3pPr>
      <a:lvl4pPr marL="0" marR="0" indent="685783" algn="l" defTabSz="1219139" rtl="0" latinLnBrk="0">
        <a:lnSpc>
          <a:spcPct val="80000"/>
        </a:lnSpc>
        <a:spcBef>
          <a:spcPts val="0"/>
        </a:spcBef>
        <a:spcAft>
          <a:spcPts val="0"/>
        </a:spcAft>
        <a:buClrTx/>
        <a:buSzTx/>
        <a:buFontTx/>
        <a:buNone/>
        <a:tabLst/>
        <a:defRPr sz="4251" b="1" i="0" u="none" strike="noStrike" cap="none" spc="-85" baseline="0">
          <a:solidFill>
            <a:srgbClr val="000000"/>
          </a:solidFill>
          <a:uFillTx/>
          <a:latin typeface="+mn-lt"/>
          <a:ea typeface="+mn-ea"/>
          <a:cs typeface="+mn-cs"/>
          <a:sym typeface="Helvetica Neue"/>
        </a:defRPr>
      </a:lvl4pPr>
      <a:lvl5pPr marL="0" marR="0" indent="914377" algn="l" defTabSz="1219139" rtl="0" latinLnBrk="0">
        <a:lnSpc>
          <a:spcPct val="80000"/>
        </a:lnSpc>
        <a:spcBef>
          <a:spcPts val="0"/>
        </a:spcBef>
        <a:spcAft>
          <a:spcPts val="0"/>
        </a:spcAft>
        <a:buClrTx/>
        <a:buSzTx/>
        <a:buFontTx/>
        <a:buNone/>
        <a:tabLst/>
        <a:defRPr sz="4251" b="1" i="0" u="none" strike="noStrike" cap="none" spc="-85" baseline="0">
          <a:solidFill>
            <a:srgbClr val="000000"/>
          </a:solidFill>
          <a:uFillTx/>
          <a:latin typeface="+mn-lt"/>
          <a:ea typeface="+mn-ea"/>
          <a:cs typeface="+mn-cs"/>
          <a:sym typeface="Helvetica Neue"/>
        </a:defRPr>
      </a:lvl5pPr>
      <a:lvl6pPr marL="0" marR="0" indent="1142971" algn="l" defTabSz="1219139" rtl="0" latinLnBrk="0">
        <a:lnSpc>
          <a:spcPct val="80000"/>
        </a:lnSpc>
        <a:spcBef>
          <a:spcPts val="0"/>
        </a:spcBef>
        <a:spcAft>
          <a:spcPts val="0"/>
        </a:spcAft>
        <a:buClrTx/>
        <a:buSzTx/>
        <a:buFontTx/>
        <a:buNone/>
        <a:tabLst/>
        <a:defRPr sz="4251" b="1" i="0" u="none" strike="noStrike" cap="none" spc="-85" baseline="0">
          <a:solidFill>
            <a:srgbClr val="000000"/>
          </a:solidFill>
          <a:uFillTx/>
          <a:latin typeface="+mn-lt"/>
          <a:ea typeface="+mn-ea"/>
          <a:cs typeface="+mn-cs"/>
          <a:sym typeface="Helvetica Neue"/>
        </a:defRPr>
      </a:lvl6pPr>
      <a:lvl7pPr marL="0" marR="0" indent="1371566" algn="l" defTabSz="1219139" rtl="0" latinLnBrk="0">
        <a:lnSpc>
          <a:spcPct val="80000"/>
        </a:lnSpc>
        <a:spcBef>
          <a:spcPts val="0"/>
        </a:spcBef>
        <a:spcAft>
          <a:spcPts val="0"/>
        </a:spcAft>
        <a:buClrTx/>
        <a:buSzTx/>
        <a:buFontTx/>
        <a:buNone/>
        <a:tabLst/>
        <a:defRPr sz="4251" b="1" i="0" u="none" strike="noStrike" cap="none" spc="-85" baseline="0">
          <a:solidFill>
            <a:srgbClr val="000000"/>
          </a:solidFill>
          <a:uFillTx/>
          <a:latin typeface="+mn-lt"/>
          <a:ea typeface="+mn-ea"/>
          <a:cs typeface="+mn-cs"/>
          <a:sym typeface="Helvetica Neue"/>
        </a:defRPr>
      </a:lvl7pPr>
      <a:lvl8pPr marL="0" marR="0" indent="1600160" algn="l" defTabSz="1219139" rtl="0" latinLnBrk="0">
        <a:lnSpc>
          <a:spcPct val="80000"/>
        </a:lnSpc>
        <a:spcBef>
          <a:spcPts val="0"/>
        </a:spcBef>
        <a:spcAft>
          <a:spcPts val="0"/>
        </a:spcAft>
        <a:buClrTx/>
        <a:buSzTx/>
        <a:buFontTx/>
        <a:buNone/>
        <a:tabLst/>
        <a:defRPr sz="4251" b="1" i="0" u="none" strike="noStrike" cap="none" spc="-85" baseline="0">
          <a:solidFill>
            <a:srgbClr val="000000"/>
          </a:solidFill>
          <a:uFillTx/>
          <a:latin typeface="+mn-lt"/>
          <a:ea typeface="+mn-ea"/>
          <a:cs typeface="+mn-cs"/>
          <a:sym typeface="Helvetica Neue"/>
        </a:defRPr>
      </a:lvl8pPr>
      <a:lvl9pPr marL="0" marR="0" indent="1828754" algn="l" defTabSz="1219139" rtl="0" latinLnBrk="0">
        <a:lnSpc>
          <a:spcPct val="80000"/>
        </a:lnSpc>
        <a:spcBef>
          <a:spcPts val="0"/>
        </a:spcBef>
        <a:spcAft>
          <a:spcPts val="0"/>
        </a:spcAft>
        <a:buClrTx/>
        <a:buSzTx/>
        <a:buFontTx/>
        <a:buNone/>
        <a:tabLst/>
        <a:defRPr sz="4251" b="1" i="0" u="none" strike="noStrike" cap="none" spc="-85" baseline="0">
          <a:solidFill>
            <a:srgbClr val="000000"/>
          </a:solidFill>
          <a:uFillTx/>
          <a:latin typeface="+mn-lt"/>
          <a:ea typeface="+mn-ea"/>
          <a:cs typeface="+mn-cs"/>
          <a:sym typeface="Helvetica Neue"/>
        </a:defRPr>
      </a:lvl9pPr>
    </p:titleStyle>
    <p:bodyStyle>
      <a:lvl1pPr marL="304792" marR="0" indent="-304792" algn="l" defTabSz="1219139" rtl="0" latinLnBrk="0">
        <a:lnSpc>
          <a:spcPct val="90000"/>
        </a:lnSpc>
        <a:spcBef>
          <a:spcPts val="2251"/>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585" marR="0" indent="-304792" algn="l" defTabSz="1219139" rtl="0" latinLnBrk="0">
        <a:lnSpc>
          <a:spcPct val="90000"/>
        </a:lnSpc>
        <a:spcBef>
          <a:spcPts val="2251"/>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377" marR="0" indent="-304792" algn="l" defTabSz="1219139" rtl="0" latinLnBrk="0">
        <a:lnSpc>
          <a:spcPct val="90000"/>
        </a:lnSpc>
        <a:spcBef>
          <a:spcPts val="2251"/>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170" marR="0" indent="-304792" algn="l" defTabSz="1219139" rtl="0" latinLnBrk="0">
        <a:lnSpc>
          <a:spcPct val="90000"/>
        </a:lnSpc>
        <a:spcBef>
          <a:spcPts val="2251"/>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3962" marR="0" indent="-304792" algn="l" defTabSz="1219139" rtl="0" latinLnBrk="0">
        <a:lnSpc>
          <a:spcPct val="90000"/>
        </a:lnSpc>
        <a:spcBef>
          <a:spcPts val="2251"/>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754" marR="0" indent="-304792" algn="l" defTabSz="1219139" rtl="0" latinLnBrk="0">
        <a:lnSpc>
          <a:spcPct val="90000"/>
        </a:lnSpc>
        <a:spcBef>
          <a:spcPts val="2251"/>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547" marR="0" indent="-304792" algn="l" defTabSz="1219139" rtl="0" latinLnBrk="0">
        <a:lnSpc>
          <a:spcPct val="90000"/>
        </a:lnSpc>
        <a:spcBef>
          <a:spcPts val="2251"/>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339" marR="0" indent="-304792" algn="l" defTabSz="1219139" rtl="0" latinLnBrk="0">
        <a:lnSpc>
          <a:spcPct val="90000"/>
        </a:lnSpc>
        <a:spcBef>
          <a:spcPts val="2251"/>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131" marR="0" indent="-304792" algn="l" defTabSz="1219139" rtl="0" latinLnBrk="0">
        <a:lnSpc>
          <a:spcPct val="90000"/>
        </a:lnSpc>
        <a:spcBef>
          <a:spcPts val="2251"/>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09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594" algn="ctr" defTabSz="29209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189" algn="ctr" defTabSz="29209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783" algn="ctr" defTabSz="29209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377" algn="ctr" defTabSz="29209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2971" algn="ctr" defTabSz="29209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566" algn="ctr" defTabSz="29209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160" algn="ctr" defTabSz="29209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754" algn="ctr" defTabSz="29209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E3C8C9F0-0C86-3B47-AAF3-B0E311073E6E}" type="datetimeFigureOut">
              <a:rPr lang="en-US" smtClean="0"/>
              <a:t>1/29/24</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ADA0345-EE4B-1044-9299-CFBB9B225FB1}" type="slidenum">
              <a:rPr lang="en-US" smtClean="0"/>
              <a:t>‹#›</a:t>
            </a:fld>
            <a:endParaRPr lang="en-US"/>
          </a:p>
        </p:txBody>
      </p:sp>
    </p:spTree>
    <p:extLst>
      <p:ext uri="{BB962C8B-B14F-4D97-AF65-F5344CB8AC3E}">
        <p14:creationId xmlns:p14="http://schemas.microsoft.com/office/powerpoint/2010/main" val="402651787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707704"/>
      </p:ext>
    </p:extLst>
  </p:cSld>
  <p:clrMap bg1="lt1" tx1="dk1" bg2="lt2" tx2="dk2" accent1="accent1" accent2="accent2" accent3="accent3" accent4="accent4" accent5="accent5" accent6="accent6" hlink="hlink" folHlink="folHlink"/>
  <p:sldLayoutIdLst>
    <p:sldLayoutId id="2147483929" r:id="rId1"/>
  </p:sldLayoutIdLst>
  <p:txStyles>
    <p:titleStyle>
      <a:lvl1pPr algn="l" defTabSz="913943" rtl="0" eaLnBrk="1" latinLnBrk="0" hangingPunct="1">
        <a:lnSpc>
          <a:spcPct val="90000"/>
        </a:lnSpc>
        <a:spcBef>
          <a:spcPct val="0"/>
        </a:spcBef>
        <a:buNone/>
        <a:defRPr sz="4398" kern="1200">
          <a:solidFill>
            <a:schemeClr val="tx1"/>
          </a:solidFill>
          <a:latin typeface="+mj-lt"/>
          <a:ea typeface="+mj-ea"/>
          <a:cs typeface="+mj-cs"/>
        </a:defRPr>
      </a:lvl1pPr>
    </p:titleStyle>
    <p:bodyStyle>
      <a:lvl1pPr marL="228486" indent="-228486" algn="l" defTabSz="913943" rtl="0" eaLnBrk="1" latinLnBrk="0" hangingPunct="1">
        <a:lnSpc>
          <a:spcPct val="90000"/>
        </a:lnSpc>
        <a:spcBef>
          <a:spcPts val="999"/>
        </a:spcBef>
        <a:buFont typeface="Arial" panose="020B0604020202020204" pitchFamily="34" charset="0"/>
        <a:buChar char="•"/>
        <a:defRPr sz="2799" kern="1200">
          <a:solidFill>
            <a:schemeClr val="tx1"/>
          </a:solidFill>
          <a:latin typeface="+mn-lt"/>
          <a:ea typeface="+mn-ea"/>
          <a:cs typeface="+mn-cs"/>
        </a:defRPr>
      </a:lvl1pPr>
      <a:lvl2pPr marL="685457" indent="-228486" algn="l" defTabSz="91394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429" indent="-228486" algn="l" defTabSz="91394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400"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372"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343"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14"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286"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257"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2"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9"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1/29/24</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64380436"/>
      </p:ext>
    </p:extLst>
  </p:cSld>
  <p:clrMap bg1="dk1" tx1="lt1" bg2="dk2" tx2="lt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 id="2147484037" r:id="rId13"/>
    <p:sldLayoutId id="2147484038" r:id="rId14"/>
    <p:sldLayoutId id="2147484039" r:id="rId15"/>
    <p:sldLayoutId id="2147484040" r:id="rId16"/>
    <p:sldLayoutId id="2147484041"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10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10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10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0.xml"/></Relationships>
</file>

<file path=ppt/slides/_rels/slide10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0.xml"/></Relationships>
</file>

<file path=ppt/slides/_rels/slide10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0.xml"/></Relationships>
</file>

<file path=ppt/slides/_rels/slide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jpe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16.jp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9.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37.JPG"/><Relationship Id="rId13" Type="http://schemas.openxmlformats.org/officeDocument/2006/relationships/image" Target="../media/image42.PNG"/><Relationship Id="rId3" Type="http://schemas.openxmlformats.org/officeDocument/2006/relationships/image" Target="../media/image32.JPG"/><Relationship Id="rId7" Type="http://schemas.openxmlformats.org/officeDocument/2006/relationships/image" Target="../media/image36.JPG"/><Relationship Id="rId12" Type="http://schemas.openxmlformats.org/officeDocument/2006/relationships/image" Target="../media/image41.JPE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5.JPG"/><Relationship Id="rId11" Type="http://schemas.openxmlformats.org/officeDocument/2006/relationships/image" Target="../media/image40.JPG"/><Relationship Id="rId5" Type="http://schemas.openxmlformats.org/officeDocument/2006/relationships/image" Target="../media/image34.JPG"/><Relationship Id="rId10" Type="http://schemas.openxmlformats.org/officeDocument/2006/relationships/image" Target="../media/image39.JPG"/><Relationship Id="rId4" Type="http://schemas.openxmlformats.org/officeDocument/2006/relationships/image" Target="../media/image33.JPG"/><Relationship Id="rId9" Type="http://schemas.openxmlformats.org/officeDocument/2006/relationships/image" Target="../media/image38.JPG"/></Relationships>
</file>

<file path=ppt/slides/_rels/slide5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45.jpg"/><Relationship Id="rId4" Type="http://schemas.openxmlformats.org/officeDocument/2006/relationships/image" Target="../media/image44.jpg"/></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39.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51.jpeg"/><Relationship Id="rId4" Type="http://schemas.openxmlformats.org/officeDocument/2006/relationships/image" Target="../media/image50.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2.png"/><Relationship Id="rId4" Type="http://schemas.openxmlformats.org/officeDocument/2006/relationships/image" Target="../media/image21.png"/></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55.png"/><Relationship Id="rId4" Type="http://schemas.openxmlformats.org/officeDocument/2006/relationships/image" Target="../media/image54.png"/></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39.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41.xml"/><Relationship Id="rId4" Type="http://schemas.openxmlformats.org/officeDocument/2006/relationships/image" Target="../media/image60.png"/></Relationships>
</file>

<file path=ppt/slides/_rels/slide7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41.xml"/><Relationship Id="rId4" Type="http://schemas.openxmlformats.org/officeDocument/2006/relationships/image" Target="../media/image60.png"/></Relationships>
</file>

<file path=ppt/slides/_rels/slide7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41.xml"/><Relationship Id="rId4" Type="http://schemas.openxmlformats.org/officeDocument/2006/relationships/image" Target="../media/image60.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8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41.xml"/><Relationship Id="rId4" Type="http://schemas.openxmlformats.org/officeDocument/2006/relationships/image" Target="../media/image63.png"/></Relationships>
</file>

<file path=ppt/slides/_rels/slide8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41.xml"/><Relationship Id="rId4" Type="http://schemas.openxmlformats.org/officeDocument/2006/relationships/image" Target="../media/image63.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41.xml"/><Relationship Id="rId4" Type="http://schemas.openxmlformats.org/officeDocument/2006/relationships/image" Target="../media/image63.png"/></Relationships>
</file>

<file path=ppt/slides/_rels/slide9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41.xml"/><Relationship Id="rId4" Type="http://schemas.openxmlformats.org/officeDocument/2006/relationships/image" Target="../media/image63.png"/></Relationships>
</file>

<file path=ppt/slides/_rels/slide9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41.xml"/><Relationship Id="rId4" Type="http://schemas.openxmlformats.org/officeDocument/2006/relationships/image" Target="../media/image63.png"/></Relationships>
</file>

<file path=ppt/slides/_rels/slide9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9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9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9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41.xml"/><Relationship Id="rId4" Type="http://schemas.openxmlformats.org/officeDocument/2006/relationships/image" Target="../media/image63.png"/></Relationships>
</file>

<file path=ppt/slides/_rels/slide9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9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9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6EA54B-870C-A080-E43B-C33D7CA81D2E}"/>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61C0C959-54B4-ED99-ED9F-CB0FF6CCE2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298DB71-83D1-32DB-54A3-B7910D59E7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EF46B5C-53F6-8548-ECA4-0EA38CD9BD3E}"/>
              </a:ext>
            </a:extLst>
          </p:cNvPr>
          <p:cNvPicPr>
            <a:picLocks noChangeAspect="1"/>
          </p:cNvPicPr>
          <p:nvPr/>
        </p:nvPicPr>
        <p:blipFill>
          <a:blip r:embed="rId2"/>
          <a:srcRect/>
          <a:stretch/>
        </p:blipFill>
        <p:spPr>
          <a:xfrm>
            <a:off x="2419350" y="-247650"/>
            <a:ext cx="7353300" cy="7353300"/>
          </a:xfrm>
          <a:prstGeom prst="rect">
            <a:avLst/>
          </a:prstGeom>
        </p:spPr>
      </p:pic>
    </p:spTree>
    <p:extLst>
      <p:ext uri="{BB962C8B-B14F-4D97-AF65-F5344CB8AC3E}">
        <p14:creationId xmlns:p14="http://schemas.microsoft.com/office/powerpoint/2010/main" val="1534151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AAEB5BBD-19B5-4832-7EEB-AF8F4086B861}"/>
              </a:ext>
            </a:extLst>
          </p:cNvPr>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5C655111-1817-D4BF-F4F4-94D9E4073A5E}"/>
              </a:ext>
            </a:extLst>
          </p:cNvPr>
          <p:cNvSpPr>
            <a:spLocks noGrp="1"/>
          </p:cNvSpPr>
          <p:nvPr>
            <p:ph type="title"/>
          </p:nvPr>
        </p:nvSpPr>
        <p:spPr>
          <a:xfrm>
            <a:off x="2580353" y="407780"/>
            <a:ext cx="9204131" cy="1325563"/>
          </a:xfrm>
        </p:spPr>
        <p:txBody>
          <a:bodyPr>
            <a:normAutofit/>
          </a:bodyPr>
          <a:lstStyle/>
          <a:p>
            <a:r>
              <a:rPr lang="en-US" b="1" dirty="0">
                <a:latin typeface="Avenir Black" panose="02000503020000020003" pitchFamily="2" charset="0"/>
              </a:rPr>
              <a:t>The Power of Literature</a:t>
            </a:r>
          </a:p>
        </p:txBody>
      </p:sp>
      <p:sp>
        <p:nvSpPr>
          <p:cNvPr id="3" name="Content Placeholder 2">
            <a:extLst>
              <a:ext uri="{FF2B5EF4-FFF2-40B4-BE49-F238E27FC236}">
                <a16:creationId xmlns:a16="http://schemas.microsoft.com/office/drawing/2014/main" id="{1F8C78D2-E618-22E5-7EF7-E81E8EEE6948}"/>
              </a:ext>
            </a:extLst>
          </p:cNvPr>
          <p:cNvSpPr>
            <a:spLocks noGrp="1"/>
          </p:cNvSpPr>
          <p:nvPr>
            <p:ph idx="1"/>
          </p:nvPr>
        </p:nvSpPr>
        <p:spPr>
          <a:xfrm>
            <a:off x="828674" y="2120002"/>
            <a:ext cx="10534651" cy="4152211"/>
          </a:xfrm>
        </p:spPr>
        <p:txBody>
          <a:bodyPr>
            <a:normAutofit fontScale="92500" lnSpcReduction="10000"/>
          </a:bodyPr>
          <a:lstStyle/>
          <a:p>
            <a:pPr marL="465138" indent="-465138">
              <a:lnSpc>
                <a:spcPct val="100000"/>
              </a:lnSpc>
            </a:pPr>
            <a:r>
              <a:rPr lang="en-US" sz="3600" dirty="0">
                <a:latin typeface="Avenir Book" panose="02000503020000020003" pitchFamily="2" charset="0"/>
                <a:ea typeface="+mj-ea"/>
                <a:cs typeface="+mj-cs"/>
              </a:rPr>
              <a:t>It brings souls to Christ (</a:t>
            </a:r>
            <a:r>
              <a:rPr lang="en-US" sz="3600" dirty="0" err="1">
                <a:latin typeface="Avenir Book" panose="02000503020000020003" pitchFamily="2" charset="0"/>
                <a:ea typeface="+mj-ea"/>
                <a:cs typeface="+mj-cs"/>
              </a:rPr>
              <a:t>ChS</a:t>
            </a:r>
            <a:r>
              <a:rPr lang="en-US" sz="3600" dirty="0">
                <a:latin typeface="Avenir Book" panose="02000503020000020003" pitchFamily="2" charset="0"/>
                <a:ea typeface="+mj-ea"/>
                <a:cs typeface="+mj-cs"/>
              </a:rPr>
              <a:t> 146). </a:t>
            </a:r>
          </a:p>
          <a:p>
            <a:pPr marL="465138" indent="-465138">
              <a:lnSpc>
                <a:spcPct val="100000"/>
              </a:lnSpc>
            </a:pPr>
            <a:r>
              <a:rPr lang="en-US" sz="3600" dirty="0">
                <a:latin typeface="Avenir Book" panose="02000503020000020003" pitchFamily="2" charset="0"/>
                <a:ea typeface="+mj-ea"/>
                <a:cs typeface="+mj-cs"/>
              </a:rPr>
              <a:t>It goes where ministers cannot go (</a:t>
            </a:r>
            <a:r>
              <a:rPr lang="en-US" sz="3600" dirty="0" err="1">
                <a:latin typeface="Avenir Book" panose="02000503020000020003" pitchFamily="2" charset="0"/>
                <a:ea typeface="+mj-ea"/>
                <a:cs typeface="+mj-cs"/>
              </a:rPr>
              <a:t>ChS</a:t>
            </a:r>
            <a:r>
              <a:rPr lang="en-US" sz="3600" dirty="0">
                <a:latin typeface="Avenir Book" panose="02000503020000020003" pitchFamily="2" charset="0"/>
                <a:ea typeface="+mj-ea"/>
                <a:cs typeface="+mj-cs"/>
              </a:rPr>
              <a:t> 153).</a:t>
            </a:r>
          </a:p>
          <a:p>
            <a:pPr marL="465138" indent="-465138">
              <a:lnSpc>
                <a:spcPct val="100000"/>
              </a:lnSpc>
            </a:pPr>
            <a:r>
              <a:rPr lang="en-US" sz="3600" dirty="0">
                <a:latin typeface="Avenir Book" panose="02000503020000020003" pitchFamily="2" charset="0"/>
                <a:ea typeface="+mj-ea"/>
                <a:cs typeface="+mj-cs"/>
              </a:rPr>
              <a:t>It can get around pride (</a:t>
            </a:r>
            <a:r>
              <a:rPr lang="en-US" sz="3600" dirty="0" err="1">
                <a:latin typeface="Avenir Book" panose="02000503020000020003" pitchFamily="2" charset="0"/>
                <a:ea typeface="+mj-ea"/>
                <a:cs typeface="+mj-cs"/>
              </a:rPr>
              <a:t>Ev</a:t>
            </a:r>
            <a:r>
              <a:rPr lang="en-US" sz="3600" dirty="0">
                <a:latin typeface="Avenir Book" panose="02000503020000020003" pitchFamily="2" charset="0"/>
                <a:ea typeface="+mj-ea"/>
                <a:cs typeface="+mj-cs"/>
              </a:rPr>
              <a:t> 411).</a:t>
            </a:r>
          </a:p>
          <a:p>
            <a:pPr marL="465138" indent="-465138">
              <a:lnSpc>
                <a:spcPct val="100000"/>
              </a:lnSpc>
            </a:pPr>
            <a:r>
              <a:rPr lang="en-US" sz="3600" dirty="0">
                <a:latin typeface="Avenir Book" panose="02000503020000020003" pitchFamily="2" charset="0"/>
                <a:ea typeface="+mj-ea"/>
                <a:cs typeface="+mj-cs"/>
              </a:rPr>
              <a:t>It is equal in importance to preaching (CM 8).</a:t>
            </a:r>
          </a:p>
          <a:p>
            <a:pPr marL="465138" indent="-465138">
              <a:lnSpc>
                <a:spcPct val="100000"/>
              </a:lnSpc>
            </a:pPr>
            <a:r>
              <a:rPr lang="en-US" sz="3600" dirty="0">
                <a:latin typeface="Avenir Book" panose="02000503020000020003" pitchFamily="2" charset="0"/>
                <a:ea typeface="+mj-ea"/>
                <a:cs typeface="+mj-cs"/>
              </a:rPr>
              <a:t>It lightens the earth at the end of time (7T 140).</a:t>
            </a:r>
          </a:p>
          <a:p>
            <a:pPr marL="465138" indent="-465138">
              <a:lnSpc>
                <a:spcPct val="100000"/>
              </a:lnSpc>
            </a:pPr>
            <a:r>
              <a:rPr lang="en-US" sz="3600" dirty="0">
                <a:latin typeface="Avenir Book" panose="02000503020000020003" pitchFamily="2" charset="0"/>
                <a:ea typeface="+mj-ea"/>
                <a:cs typeface="+mj-cs"/>
              </a:rPr>
              <a:t>It spreads the truth quickly (9T 69).</a:t>
            </a:r>
          </a:p>
          <a:p>
            <a:pPr marL="465138" indent="-465138">
              <a:lnSpc>
                <a:spcPct val="100000"/>
              </a:lnSpc>
            </a:pPr>
            <a:r>
              <a:rPr lang="en-US" sz="3600" dirty="0">
                <a:latin typeface="Avenir Book" panose="02000503020000020003" pitchFamily="2" charset="0"/>
                <a:ea typeface="+mj-ea"/>
                <a:cs typeface="+mj-cs"/>
              </a:rPr>
              <a:t>It breaks down walls of prejudice (LS 214). </a:t>
            </a: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p>
        </p:txBody>
      </p:sp>
      <p:pic>
        <p:nvPicPr>
          <p:cNvPr id="5" name="Picture 4">
            <a:extLst>
              <a:ext uri="{FF2B5EF4-FFF2-40B4-BE49-F238E27FC236}">
                <a16:creationId xmlns:a16="http://schemas.microsoft.com/office/drawing/2014/main" id="{12FAE868-5DF7-3505-D0F9-709574776210}"/>
              </a:ext>
            </a:extLst>
          </p:cNvPr>
          <p:cNvPicPr>
            <a:picLocks noChangeAspect="1"/>
          </p:cNvPicPr>
          <p:nvPr/>
        </p:nvPicPr>
        <p:blipFill>
          <a:blip r:embed="rId4"/>
          <a:srcRect/>
          <a:stretch/>
        </p:blipFill>
        <p:spPr>
          <a:xfrm>
            <a:off x="407516" y="311266"/>
            <a:ext cx="1518592" cy="1518592"/>
          </a:xfrm>
          <a:prstGeom prst="rect">
            <a:avLst/>
          </a:prstGeom>
        </p:spPr>
      </p:pic>
    </p:spTree>
    <p:extLst>
      <p:ext uri="{BB962C8B-B14F-4D97-AF65-F5344CB8AC3E}">
        <p14:creationId xmlns:p14="http://schemas.microsoft.com/office/powerpoint/2010/main" val="29569908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09B3905-A767-73FE-ECA1-5D48F7836CAB}"/>
            </a:ext>
          </a:extLst>
        </p:cNvPr>
        <p:cNvGrpSpPr/>
        <p:nvPr/>
      </p:nvGrpSpPr>
      <p:grpSpPr>
        <a:xfrm>
          <a:off x="0" y="0"/>
          <a:ext cx="0" cy="0"/>
          <a:chOff x="0" y="0"/>
          <a:chExt cx="0" cy="0"/>
        </a:xfrm>
      </p:grpSpPr>
      <p:sp>
        <p:nvSpPr>
          <p:cNvPr id="18" name="Rounded Rectangle 7">
            <a:extLst>
              <a:ext uri="{FF2B5EF4-FFF2-40B4-BE49-F238E27FC236}">
                <a16:creationId xmlns:a16="http://schemas.microsoft.com/office/drawing/2014/main" id="{0559C9D8-1A35-95BD-7FA5-79E5FC5A9C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7A09E5BE-7E0F-098B-DDD7-F901F4530C7B}"/>
              </a:ext>
            </a:extLst>
          </p:cNvPr>
          <p:cNvPicPr>
            <a:picLocks noChangeAspect="1"/>
          </p:cNvPicPr>
          <p:nvPr/>
        </p:nvPicPr>
        <p:blipFill>
          <a:blip r:embed="rId3"/>
          <a:srcRect/>
          <a:stretch/>
        </p:blipFill>
        <p:spPr>
          <a:xfrm>
            <a:off x="4422" y="462280"/>
            <a:ext cx="6493556" cy="5933439"/>
          </a:xfrm>
          <a:prstGeom prst="rect">
            <a:avLst/>
          </a:prstGeom>
        </p:spPr>
      </p:pic>
      <p:sp>
        <p:nvSpPr>
          <p:cNvPr id="8" name="TextBox 7">
            <a:extLst>
              <a:ext uri="{FF2B5EF4-FFF2-40B4-BE49-F238E27FC236}">
                <a16:creationId xmlns:a16="http://schemas.microsoft.com/office/drawing/2014/main" id="{5E6B8D7C-9500-3CEE-695A-CB6777F014E7}"/>
              </a:ext>
            </a:extLst>
          </p:cNvPr>
          <p:cNvSpPr txBox="1"/>
          <p:nvPr/>
        </p:nvSpPr>
        <p:spPr>
          <a:xfrm>
            <a:off x="4910666" y="1988138"/>
            <a:ext cx="6493555" cy="3724096"/>
          </a:xfrm>
          <a:prstGeom prst="rect">
            <a:avLst/>
          </a:prstGeom>
          <a:noFill/>
        </p:spPr>
        <p:txBody>
          <a:bodyPr wrap="square" rtlCol="0">
            <a:spAutoFit/>
          </a:bodyPr>
          <a:lstStyle/>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16"/>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Reverence</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16"/>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Stewardship</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16"/>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Health</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16"/>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Modesty</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16"/>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Entertainment</a:t>
            </a:r>
          </a:p>
          <a:p>
            <a:pPr marL="742950" marR="0" lvl="0" indent="-742950" algn="l" defTabSz="457200" rtl="0" eaLnBrk="1" fontAlgn="auto" latinLnBrk="0" hangingPunct="1">
              <a:lnSpc>
                <a:spcPct val="100000"/>
              </a:lnSpc>
              <a:spcBef>
                <a:spcPts val="0"/>
              </a:spcBef>
              <a:spcAft>
                <a:spcPts val="0"/>
              </a:spcAft>
              <a:buClrTx/>
              <a:buSzTx/>
              <a:buFont typeface="+mj-lt"/>
              <a:buAutoNum type="arabicPeriod" startAt="16"/>
              <a:tabLst/>
              <a:defRPr/>
            </a:pPr>
            <a:endParaRPr kumimoji="0" lang="en-US" sz="4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9D5EAC69-16B6-CC3A-0BB6-E4AAE2D3AEF3}"/>
              </a:ext>
            </a:extLst>
          </p:cNvPr>
          <p:cNvSpPr txBox="1"/>
          <p:nvPr/>
        </p:nvSpPr>
        <p:spPr>
          <a:xfrm>
            <a:off x="5842000" y="837990"/>
            <a:ext cx="482600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overview:</a:t>
            </a:r>
          </a:p>
        </p:txBody>
      </p:sp>
    </p:spTree>
    <p:extLst>
      <p:ext uri="{BB962C8B-B14F-4D97-AF65-F5344CB8AC3E}">
        <p14:creationId xmlns:p14="http://schemas.microsoft.com/office/powerpoint/2010/main" val="38852011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19A1F0-D4A7-EB80-68AA-8D47B0BEFC7F}"/>
            </a:ext>
          </a:extLst>
        </p:cNvPr>
        <p:cNvGrpSpPr/>
        <p:nvPr/>
      </p:nvGrpSpPr>
      <p:grpSpPr>
        <a:xfrm>
          <a:off x="0" y="0"/>
          <a:ext cx="0" cy="0"/>
          <a:chOff x="0" y="0"/>
          <a:chExt cx="0" cy="0"/>
        </a:xfrm>
      </p:grpSpPr>
      <p:sp>
        <p:nvSpPr>
          <p:cNvPr id="18" name="Rounded Rectangle 7">
            <a:extLst>
              <a:ext uri="{FF2B5EF4-FFF2-40B4-BE49-F238E27FC236}">
                <a16:creationId xmlns:a16="http://schemas.microsoft.com/office/drawing/2014/main" id="{033C030E-9F92-5D67-8516-CB560DECD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7B9ED742-4EE1-FAC3-9B57-EA5E8623D239}"/>
              </a:ext>
            </a:extLst>
          </p:cNvPr>
          <p:cNvPicPr>
            <a:picLocks noChangeAspect="1"/>
          </p:cNvPicPr>
          <p:nvPr/>
        </p:nvPicPr>
        <p:blipFill>
          <a:blip r:embed="rId3"/>
          <a:srcRect/>
          <a:stretch/>
        </p:blipFill>
        <p:spPr>
          <a:xfrm>
            <a:off x="4422" y="462280"/>
            <a:ext cx="6493556" cy="5933439"/>
          </a:xfrm>
          <a:prstGeom prst="rect">
            <a:avLst/>
          </a:prstGeom>
        </p:spPr>
      </p:pic>
      <p:sp>
        <p:nvSpPr>
          <p:cNvPr id="8" name="TextBox 7">
            <a:extLst>
              <a:ext uri="{FF2B5EF4-FFF2-40B4-BE49-F238E27FC236}">
                <a16:creationId xmlns:a16="http://schemas.microsoft.com/office/drawing/2014/main" id="{734747C3-FD15-D29B-57E0-E5C1DEB39309}"/>
              </a:ext>
            </a:extLst>
          </p:cNvPr>
          <p:cNvSpPr txBox="1"/>
          <p:nvPr/>
        </p:nvSpPr>
        <p:spPr>
          <a:xfrm>
            <a:off x="4910666" y="1853668"/>
            <a:ext cx="6493555" cy="4216539"/>
          </a:xfrm>
          <a:prstGeom prst="rect">
            <a:avLst/>
          </a:prstGeom>
          <a:noFill/>
        </p:spPr>
        <p:txBody>
          <a:bodyPr wrap="square" rtlCol="0">
            <a:spAutoFit/>
          </a:bodyPr>
          <a:lstStyle/>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21"/>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Marriage and Family</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21"/>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Evangelism Cycle</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21"/>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Prepare the Soil</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21"/>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Planting the Seed</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21"/>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Cultivating Interest</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21"/>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Harvest and Preserve</a:t>
            </a:r>
          </a:p>
          <a:p>
            <a:pPr marL="742950" marR="0" lvl="0" indent="-742950" algn="l" defTabSz="457200" rtl="0" eaLnBrk="1" fontAlgn="auto" latinLnBrk="0" hangingPunct="1">
              <a:lnSpc>
                <a:spcPct val="100000"/>
              </a:lnSpc>
              <a:spcBef>
                <a:spcPts val="0"/>
              </a:spcBef>
              <a:spcAft>
                <a:spcPts val="0"/>
              </a:spcAft>
              <a:buClrTx/>
              <a:buSzTx/>
              <a:buFont typeface="+mj-lt"/>
              <a:buAutoNum type="arabicPeriod" startAt="21"/>
              <a:tabLst/>
              <a:defRPr/>
            </a:pPr>
            <a:endParaRPr kumimoji="0" lang="en-US" sz="4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202B06B0-5086-068B-8589-0D1BF203036E}"/>
              </a:ext>
            </a:extLst>
          </p:cNvPr>
          <p:cNvSpPr txBox="1"/>
          <p:nvPr/>
        </p:nvSpPr>
        <p:spPr>
          <a:xfrm>
            <a:off x="5842000" y="837990"/>
            <a:ext cx="482600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overview:</a:t>
            </a:r>
          </a:p>
        </p:txBody>
      </p:sp>
    </p:spTree>
    <p:extLst>
      <p:ext uri="{BB962C8B-B14F-4D97-AF65-F5344CB8AC3E}">
        <p14:creationId xmlns:p14="http://schemas.microsoft.com/office/powerpoint/2010/main" val="4479030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E64C72-8483-8E7A-3240-30B64816927E}"/>
            </a:ext>
          </a:extLst>
        </p:cNvPr>
        <p:cNvGrpSpPr/>
        <p:nvPr/>
      </p:nvGrpSpPr>
      <p:grpSpPr>
        <a:xfrm>
          <a:off x="0" y="0"/>
          <a:ext cx="0" cy="0"/>
          <a:chOff x="0" y="0"/>
          <a:chExt cx="0" cy="0"/>
        </a:xfrm>
      </p:grpSpPr>
      <p:sp>
        <p:nvSpPr>
          <p:cNvPr id="18" name="Rounded Rectangle 7">
            <a:extLst>
              <a:ext uri="{FF2B5EF4-FFF2-40B4-BE49-F238E27FC236}">
                <a16:creationId xmlns:a16="http://schemas.microsoft.com/office/drawing/2014/main" id="{76C98EF8-3644-B05E-351E-0CDF6C00E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9ACC837A-6939-939B-7DC4-86A8CC270191}"/>
              </a:ext>
            </a:extLst>
          </p:cNvPr>
          <p:cNvPicPr>
            <a:picLocks noChangeAspect="1"/>
          </p:cNvPicPr>
          <p:nvPr/>
        </p:nvPicPr>
        <p:blipFill>
          <a:blip r:embed="rId3"/>
          <a:srcRect/>
          <a:stretch/>
        </p:blipFill>
        <p:spPr>
          <a:xfrm>
            <a:off x="4422" y="462280"/>
            <a:ext cx="6493556" cy="5933439"/>
          </a:xfrm>
          <a:prstGeom prst="rect">
            <a:avLst/>
          </a:prstGeom>
        </p:spPr>
      </p:pic>
      <p:sp>
        <p:nvSpPr>
          <p:cNvPr id="8" name="TextBox 7">
            <a:extLst>
              <a:ext uri="{FF2B5EF4-FFF2-40B4-BE49-F238E27FC236}">
                <a16:creationId xmlns:a16="http://schemas.microsoft.com/office/drawing/2014/main" id="{72AAEC54-3934-7E52-BF9A-5849921F0B2E}"/>
              </a:ext>
            </a:extLst>
          </p:cNvPr>
          <p:cNvSpPr txBox="1"/>
          <p:nvPr/>
        </p:nvSpPr>
        <p:spPr>
          <a:xfrm>
            <a:off x="4910666" y="1988138"/>
            <a:ext cx="6493555" cy="3939540"/>
          </a:xfrm>
          <a:prstGeom prst="rect">
            <a:avLst/>
          </a:prstGeom>
          <a:noFill/>
        </p:spPr>
        <p:txBody>
          <a:bodyPr wrap="square" rtlCol="0">
            <a:spAutoFit/>
          </a:bodyPr>
          <a:lstStyle/>
          <a:p>
            <a:pPr marL="930275" marR="0" lvl="0" indent="-930275" algn="l" defTabSz="457200" rtl="0" eaLnBrk="1" fontAlgn="auto" latinLnBrk="0" hangingPunct="1">
              <a:lnSpc>
                <a:spcPct val="100000"/>
              </a:lnSpc>
              <a:spcBef>
                <a:spcPts val="1200"/>
              </a:spcBef>
              <a:spcAft>
                <a:spcPts val="0"/>
              </a:spcAft>
              <a:buClrTx/>
              <a:buSzTx/>
              <a:buFontTx/>
              <a:buNone/>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A.	The Discipleship Plan with Weekly Meeting Outlines for Mentors</a:t>
            </a:r>
          </a:p>
          <a:p>
            <a:pPr marL="930275" marR="0" lvl="0" indent="-930275" algn="l" defTabSz="457200" rtl="0" eaLnBrk="1" fontAlgn="auto" latinLnBrk="0" hangingPunct="1">
              <a:lnSpc>
                <a:spcPct val="100000"/>
              </a:lnSpc>
              <a:spcBef>
                <a:spcPts val="1200"/>
              </a:spcBef>
              <a:spcAft>
                <a:spcPts val="0"/>
              </a:spcAft>
              <a:buClrTx/>
              <a:buSzTx/>
              <a:buFontTx/>
              <a:buNone/>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B.	Bible and SOP Reading Plan</a:t>
            </a:r>
          </a:p>
          <a:p>
            <a:pPr marL="742950" marR="0" lvl="0" indent="-742950" algn="l" defTabSz="457200" rtl="0" eaLnBrk="1" fontAlgn="auto" latinLnBrk="0" hangingPunct="1">
              <a:lnSpc>
                <a:spcPct val="100000"/>
              </a:lnSpc>
              <a:spcBef>
                <a:spcPts val="0"/>
              </a:spcBef>
              <a:spcAft>
                <a:spcPts val="0"/>
              </a:spcAft>
              <a:buClrTx/>
              <a:buSzTx/>
              <a:buFont typeface="+mj-lt"/>
              <a:buAutoNum type="arabicPeriod" startAt="26"/>
              <a:tabLst/>
              <a:defRPr/>
            </a:pPr>
            <a:endParaRPr kumimoji="0" lang="en-US" sz="4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F7177FEE-D6EA-F4EE-EC03-834F09CE76D2}"/>
              </a:ext>
            </a:extLst>
          </p:cNvPr>
          <p:cNvSpPr txBox="1"/>
          <p:nvPr/>
        </p:nvSpPr>
        <p:spPr>
          <a:xfrm>
            <a:off x="5842000" y="837990"/>
            <a:ext cx="482600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overview:</a:t>
            </a:r>
          </a:p>
        </p:txBody>
      </p:sp>
    </p:spTree>
    <p:extLst>
      <p:ext uri="{BB962C8B-B14F-4D97-AF65-F5344CB8AC3E}">
        <p14:creationId xmlns:p14="http://schemas.microsoft.com/office/powerpoint/2010/main" val="35798664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1786"/>
            <a:ext cx="12185650" cy="68544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4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sym typeface="Noto Sans"/>
            </a:endParaRPr>
          </a:p>
        </p:txBody>
      </p:sp>
      <p:sp>
        <p:nvSpPr>
          <p:cNvPr id="53" name="Rectangle 52">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939" y="481596"/>
            <a:ext cx="11232123" cy="5894808"/>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4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sym typeface="Noto Sans"/>
            </a:endParaRPr>
          </a:p>
        </p:txBody>
      </p:sp>
      <p:sp>
        <p:nvSpPr>
          <p:cNvPr id="46" name="TextBox 45">
            <a:extLst>
              <a:ext uri="{FF2B5EF4-FFF2-40B4-BE49-F238E27FC236}">
                <a16:creationId xmlns:a16="http://schemas.microsoft.com/office/drawing/2014/main" id="{AEC01D05-1F4F-C141-8DD4-A2EED8678260}"/>
              </a:ext>
            </a:extLst>
          </p:cNvPr>
          <p:cNvSpPr txBox="1"/>
          <p:nvPr/>
        </p:nvSpPr>
        <p:spPr>
          <a:xfrm>
            <a:off x="5319540" y="4688069"/>
            <a:ext cx="2788654" cy="341504"/>
          </a:xfrm>
          <a:prstGeom prst="rect">
            <a:avLst/>
          </a:prstGeom>
          <a:noFill/>
        </p:spPr>
        <p:txBody>
          <a:bodyPr wrap="square" rtlCol="0">
            <a:spAutoFit/>
          </a:bodyPr>
          <a:lstStyle/>
          <a:p>
            <a:pPr marL="0" marR="0" lvl="0" indent="0" algn="l" defTabSz="822549" rtl="0" eaLnBrk="1" fontAlgn="auto" latinLnBrk="0" hangingPunct="1">
              <a:lnSpc>
                <a:spcPct val="100000"/>
              </a:lnSpc>
              <a:spcBef>
                <a:spcPts val="0"/>
              </a:spcBef>
              <a:spcAft>
                <a:spcPts val="600"/>
              </a:spcAft>
              <a:buClrTx/>
              <a:buSzTx/>
              <a:buFontTx/>
              <a:buNone/>
              <a:tabLst/>
              <a:defRPr/>
            </a:pPr>
            <a:r>
              <a:rPr kumimoji="0" lang="en-US" sz="1619" b="0" i="0" u="none" strike="noStrike" kern="1200" cap="none" spc="0" normalizeH="0" baseline="0" noProof="0">
                <a:ln>
                  <a:noFill/>
                </a:ln>
                <a:solidFill>
                  <a:prstClr val="white"/>
                </a:solidFill>
                <a:effectLst/>
                <a:uLnTx/>
                <a:uFillTx/>
                <a:latin typeface="Circular Std Medium Italic" panose="020B0604020101020102" pitchFamily="34" charset="77"/>
                <a:ea typeface="+mn-ea"/>
                <a:cs typeface="+mn-cs"/>
                <a:sym typeface="Noto Sans"/>
              </a:rPr>
              <a:t>Sabbath School Curriculum</a:t>
            </a:r>
            <a:endParaRPr kumimoji="0" lang="en-US" sz="1799" b="0" i="0" u="none" strike="noStrike" kern="1200" cap="none" spc="0" normalizeH="0" baseline="0" noProof="0">
              <a:ln>
                <a:noFill/>
              </a:ln>
              <a:solidFill>
                <a:prstClr val="white"/>
              </a:solidFill>
              <a:effectLst/>
              <a:uLnTx/>
              <a:uFillTx/>
              <a:latin typeface="Circular Std Medium Italic" panose="020B0604020101020102" pitchFamily="34" charset="77"/>
              <a:ea typeface="+mn-ea"/>
              <a:cs typeface="Circular Std Medium Italic" panose="020B0604020101020102" pitchFamily="34" charset="77"/>
              <a:sym typeface="Noto Sans"/>
            </a:endParaRPr>
          </a:p>
        </p:txBody>
      </p:sp>
      <p:pic>
        <p:nvPicPr>
          <p:cNvPr id="5" name="Picture 4">
            <a:extLst>
              <a:ext uri="{FF2B5EF4-FFF2-40B4-BE49-F238E27FC236}">
                <a16:creationId xmlns:a16="http://schemas.microsoft.com/office/drawing/2014/main" id="{7232D183-3394-4543-8A2B-A8C64915299F}"/>
              </a:ext>
            </a:extLst>
          </p:cNvPr>
          <p:cNvPicPr>
            <a:picLocks noChangeAspect="1"/>
          </p:cNvPicPr>
          <p:nvPr/>
        </p:nvPicPr>
        <p:blipFill>
          <a:blip r:embed="rId2"/>
          <a:srcRect/>
          <a:stretch/>
        </p:blipFill>
        <p:spPr>
          <a:xfrm>
            <a:off x="3311918" y="644918"/>
            <a:ext cx="5568165" cy="5568165"/>
          </a:xfrm>
          <a:prstGeom prst="rect">
            <a:avLst/>
          </a:prstGeom>
        </p:spPr>
      </p:pic>
    </p:spTree>
    <p:extLst>
      <p:ext uri="{BB962C8B-B14F-4D97-AF65-F5344CB8AC3E}">
        <p14:creationId xmlns:p14="http://schemas.microsoft.com/office/powerpoint/2010/main" val="1946815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1786"/>
            <a:ext cx="12185650" cy="68544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4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sym typeface="Noto Sans"/>
            </a:endParaRPr>
          </a:p>
        </p:txBody>
      </p:sp>
      <p:sp>
        <p:nvSpPr>
          <p:cNvPr id="53" name="Rectangle 52">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939" y="481596"/>
            <a:ext cx="11232123" cy="5894808"/>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4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sym typeface="Noto Sans"/>
            </a:endParaRPr>
          </a:p>
        </p:txBody>
      </p:sp>
      <p:sp>
        <p:nvSpPr>
          <p:cNvPr id="46" name="TextBox 45">
            <a:extLst>
              <a:ext uri="{FF2B5EF4-FFF2-40B4-BE49-F238E27FC236}">
                <a16:creationId xmlns:a16="http://schemas.microsoft.com/office/drawing/2014/main" id="{AEC01D05-1F4F-C141-8DD4-A2EED8678260}"/>
              </a:ext>
            </a:extLst>
          </p:cNvPr>
          <p:cNvSpPr txBox="1"/>
          <p:nvPr/>
        </p:nvSpPr>
        <p:spPr>
          <a:xfrm>
            <a:off x="5319540" y="4688069"/>
            <a:ext cx="2788654" cy="341504"/>
          </a:xfrm>
          <a:prstGeom prst="rect">
            <a:avLst/>
          </a:prstGeom>
          <a:noFill/>
        </p:spPr>
        <p:txBody>
          <a:bodyPr wrap="square" rtlCol="0">
            <a:spAutoFit/>
          </a:bodyPr>
          <a:lstStyle/>
          <a:p>
            <a:pPr marL="0" marR="0" lvl="0" indent="0" algn="l" defTabSz="822549" rtl="0" eaLnBrk="1" fontAlgn="auto" latinLnBrk="0" hangingPunct="1">
              <a:lnSpc>
                <a:spcPct val="100000"/>
              </a:lnSpc>
              <a:spcBef>
                <a:spcPts val="0"/>
              </a:spcBef>
              <a:spcAft>
                <a:spcPts val="600"/>
              </a:spcAft>
              <a:buClrTx/>
              <a:buSzTx/>
              <a:buFontTx/>
              <a:buNone/>
              <a:tabLst/>
              <a:defRPr/>
            </a:pPr>
            <a:r>
              <a:rPr kumimoji="0" lang="en-US" sz="1619" b="0" i="0" u="none" strike="noStrike" kern="1200" cap="none" spc="0" normalizeH="0" baseline="0" noProof="0">
                <a:ln>
                  <a:noFill/>
                </a:ln>
                <a:solidFill>
                  <a:prstClr val="white"/>
                </a:solidFill>
                <a:effectLst/>
                <a:uLnTx/>
                <a:uFillTx/>
                <a:latin typeface="Circular Std Medium Italic" panose="020B0604020101020102" pitchFamily="34" charset="77"/>
                <a:ea typeface="+mn-ea"/>
                <a:cs typeface="+mn-cs"/>
                <a:sym typeface="Noto Sans"/>
              </a:rPr>
              <a:t>Sabbath School Curriculum</a:t>
            </a:r>
            <a:endParaRPr kumimoji="0" lang="en-US" sz="1799" b="0" i="0" u="none" strike="noStrike" kern="1200" cap="none" spc="0" normalizeH="0" baseline="0" noProof="0">
              <a:ln>
                <a:noFill/>
              </a:ln>
              <a:solidFill>
                <a:prstClr val="white"/>
              </a:solidFill>
              <a:effectLst/>
              <a:uLnTx/>
              <a:uFillTx/>
              <a:latin typeface="Circular Std Medium Italic" panose="020B0604020101020102" pitchFamily="34" charset="77"/>
              <a:ea typeface="+mn-ea"/>
              <a:cs typeface="Circular Std Medium Italic" panose="020B0604020101020102" pitchFamily="34" charset="77"/>
              <a:sym typeface="Noto Sans"/>
            </a:endParaRPr>
          </a:p>
        </p:txBody>
      </p:sp>
      <p:sp>
        <p:nvSpPr>
          <p:cNvPr id="2" name="TextBox 1">
            <a:extLst>
              <a:ext uri="{FF2B5EF4-FFF2-40B4-BE49-F238E27FC236}">
                <a16:creationId xmlns:a16="http://schemas.microsoft.com/office/drawing/2014/main" id="{9C7D3B55-3987-603E-14D4-4F302F61D444}"/>
              </a:ext>
            </a:extLst>
          </p:cNvPr>
          <p:cNvSpPr txBox="1"/>
          <p:nvPr/>
        </p:nvSpPr>
        <p:spPr>
          <a:xfrm>
            <a:off x="1438388" y="2759981"/>
            <a:ext cx="9766654" cy="3414396"/>
          </a:xfrm>
          <a:prstGeom prst="rect">
            <a:avLst/>
          </a:prstGeom>
          <a:noFill/>
        </p:spPr>
        <p:txBody>
          <a:bodyPr wrap="square" rtlCol="0">
            <a:spAutoFit/>
          </a:bodyPr>
          <a:lstStyle/>
          <a:p>
            <a:pPr marL="571215" marR="0" lvl="0" indent="-571215" algn="l" defTabSz="91394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598" b="0" i="0" u="none" strike="noStrike" kern="1200" cap="none" spc="0" normalizeH="0" baseline="0" noProof="0" dirty="0">
                <a:ln>
                  <a:noFill/>
                </a:ln>
                <a:solidFill>
                  <a:prstClr val="black"/>
                </a:solidFill>
                <a:effectLst/>
                <a:uLnTx/>
                <a:uFillTx/>
                <a:latin typeface="Century Gothic" panose="020B0502020202020204" pitchFamily="34" charset="0"/>
                <a:ea typeface="Advent Sans Logo" panose="020B0502040504020204" pitchFamily="34" charset="0"/>
                <a:cs typeface="Advent Sans Logo" panose="020B0502040504020204" pitchFamily="34" charset="0"/>
                <a:sym typeface="Noto Sans"/>
              </a:rPr>
              <a:t>ABSG in more than 70 languages</a:t>
            </a:r>
          </a:p>
          <a:p>
            <a:pPr marL="571215" marR="0" lvl="0" indent="-571215" algn="l" defTabSz="91394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598" b="0" i="0" u="none" strike="noStrike" kern="1200" cap="none" spc="0" normalizeH="0" baseline="0" noProof="0" dirty="0">
                <a:ln>
                  <a:noFill/>
                </a:ln>
                <a:solidFill>
                  <a:prstClr val="black"/>
                </a:solidFill>
                <a:effectLst/>
                <a:uLnTx/>
                <a:uFillTx/>
                <a:latin typeface="Century Gothic" panose="020B0502020202020204" pitchFamily="34" charset="0"/>
                <a:ea typeface="Advent Sans Logo" panose="020B0502040504020204" pitchFamily="34" charset="0"/>
                <a:cs typeface="Advent Sans Logo" panose="020B0502040504020204" pitchFamily="34" charset="0"/>
                <a:sym typeface="Noto Sans"/>
              </a:rPr>
              <a:t>All age levels in English</a:t>
            </a:r>
          </a:p>
          <a:p>
            <a:pPr marL="571215" marR="0" lvl="0" indent="-571215" algn="l" defTabSz="91394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598" b="0" i="0" u="none" strike="noStrike" kern="1200" cap="none" spc="0" normalizeH="0" baseline="0" noProof="0" dirty="0">
                <a:ln>
                  <a:noFill/>
                </a:ln>
                <a:solidFill>
                  <a:prstClr val="black"/>
                </a:solidFill>
                <a:effectLst/>
                <a:uLnTx/>
                <a:uFillTx/>
                <a:latin typeface="Century Gothic" panose="020B0502020202020204" pitchFamily="34" charset="0"/>
                <a:ea typeface="Advent Sans Logo" panose="020B0502040504020204" pitchFamily="34" charset="0"/>
                <a:cs typeface="Advent Sans Logo" panose="020B0502040504020204" pitchFamily="34" charset="0"/>
                <a:sym typeface="Noto Sans"/>
              </a:rPr>
              <a:t>Audio and video content</a:t>
            </a:r>
          </a:p>
          <a:p>
            <a:pPr marL="571215" marR="0" lvl="0" indent="-571215" algn="l" defTabSz="91394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598" b="0" i="0" u="none" strike="noStrike" kern="1200" cap="none" spc="0" normalizeH="0" baseline="0" noProof="0" dirty="0">
                <a:ln>
                  <a:noFill/>
                </a:ln>
                <a:solidFill>
                  <a:prstClr val="black"/>
                </a:solidFill>
                <a:effectLst/>
                <a:uLnTx/>
                <a:uFillTx/>
                <a:latin typeface="Century Gothic" panose="020B0502020202020204" pitchFamily="34" charset="0"/>
                <a:ea typeface="Advent Sans Logo" panose="020B0502040504020204" pitchFamily="34" charset="0"/>
                <a:cs typeface="Advent Sans Logo" panose="020B0502040504020204" pitchFamily="34" charset="0"/>
                <a:sym typeface="Noto Sans"/>
              </a:rPr>
              <a:t>PDF option for taking notes with stylus</a:t>
            </a:r>
          </a:p>
          <a:p>
            <a:pPr marL="571215" marR="0" lvl="0" indent="-571215" algn="l" defTabSz="91394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598" b="0" i="0" u="none" strike="noStrike" kern="1200" cap="none" spc="0" normalizeH="0" baseline="0" noProof="0" dirty="0">
                <a:ln>
                  <a:noFill/>
                </a:ln>
                <a:solidFill>
                  <a:prstClr val="black"/>
                </a:solidFill>
                <a:effectLst/>
                <a:uLnTx/>
                <a:uFillTx/>
                <a:latin typeface="Century Gothic" panose="020B0502020202020204" pitchFamily="34" charset="0"/>
                <a:ea typeface="Advent Sans Logo" panose="020B0502040504020204" pitchFamily="34" charset="0"/>
                <a:cs typeface="Advent Sans Logo" panose="020B0502040504020204" pitchFamily="34" charset="0"/>
                <a:sym typeface="Noto Sans"/>
              </a:rPr>
              <a:t>Publishing house promotion</a:t>
            </a:r>
          </a:p>
          <a:p>
            <a:pPr marL="0" marR="0" lvl="0" indent="0" algn="l" defTabSz="913943" rtl="0" eaLnBrk="1" fontAlgn="auto" latinLnBrk="0" hangingPunct="1">
              <a:lnSpc>
                <a:spcPct val="100000"/>
              </a:lnSpc>
              <a:spcBef>
                <a:spcPts val="0"/>
              </a:spcBef>
              <a:spcAft>
                <a:spcPts val="0"/>
              </a:spcAft>
              <a:buClrTx/>
              <a:buSzTx/>
              <a:buFontTx/>
              <a:buNone/>
              <a:tabLst/>
              <a:defRPr/>
            </a:pPr>
            <a:endParaRPr kumimoji="0" lang="en-US" sz="3598" b="0" i="0" u="none" strike="noStrike" kern="1200" cap="none" spc="0" normalizeH="0" baseline="0" noProof="0" dirty="0">
              <a:ln>
                <a:noFill/>
              </a:ln>
              <a:solidFill>
                <a:prstClr val="black"/>
              </a:solidFill>
              <a:effectLst/>
              <a:uLnTx/>
              <a:uFillTx/>
              <a:latin typeface="Century Gothic" panose="020B0502020202020204" pitchFamily="34" charset="0"/>
              <a:ea typeface="Advent Sans Logo" panose="020B0502040504020204" pitchFamily="34" charset="0"/>
              <a:cs typeface="Advent Sans Logo" panose="020B0502040504020204" pitchFamily="34" charset="0"/>
              <a:sym typeface="Noto Sans"/>
            </a:endParaRPr>
          </a:p>
        </p:txBody>
      </p:sp>
      <p:pic>
        <p:nvPicPr>
          <p:cNvPr id="3" name="Picture 2">
            <a:extLst>
              <a:ext uri="{FF2B5EF4-FFF2-40B4-BE49-F238E27FC236}">
                <a16:creationId xmlns:a16="http://schemas.microsoft.com/office/drawing/2014/main" id="{3F03A4F2-F182-759A-85CD-66A9CD17ED2F}"/>
              </a:ext>
            </a:extLst>
          </p:cNvPr>
          <p:cNvPicPr>
            <a:picLocks noChangeAspect="1"/>
          </p:cNvPicPr>
          <p:nvPr/>
        </p:nvPicPr>
        <p:blipFill>
          <a:blip r:embed="rId2"/>
          <a:srcRect l="4190" r="4190"/>
          <a:stretch/>
        </p:blipFill>
        <p:spPr>
          <a:xfrm>
            <a:off x="1236755" y="551096"/>
            <a:ext cx="1501809" cy="1639172"/>
          </a:xfrm>
          <a:prstGeom prst="rect">
            <a:avLst/>
          </a:prstGeom>
        </p:spPr>
      </p:pic>
      <p:sp>
        <p:nvSpPr>
          <p:cNvPr id="4" name="TextBox 3">
            <a:extLst>
              <a:ext uri="{FF2B5EF4-FFF2-40B4-BE49-F238E27FC236}">
                <a16:creationId xmlns:a16="http://schemas.microsoft.com/office/drawing/2014/main" id="{08E531D3-0364-7419-4292-F5EA0AB36D34}"/>
              </a:ext>
            </a:extLst>
          </p:cNvPr>
          <p:cNvSpPr txBox="1"/>
          <p:nvPr/>
        </p:nvSpPr>
        <p:spPr>
          <a:xfrm>
            <a:off x="2948248" y="769521"/>
            <a:ext cx="8164570" cy="1384353"/>
          </a:xfrm>
          <a:prstGeom prst="rect">
            <a:avLst/>
          </a:prstGeom>
          <a:noFill/>
        </p:spPr>
        <p:txBody>
          <a:bodyPr wrap="square" rtlCol="0">
            <a:sp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4798" b="0" i="0" u="none" strike="noStrike" kern="1200" cap="none" spc="0" normalizeH="0" baseline="0" noProof="0" dirty="0">
                <a:ln>
                  <a:noFill/>
                </a:ln>
                <a:solidFill>
                  <a:prstClr val="black"/>
                </a:solidFill>
                <a:effectLst/>
                <a:uLnTx/>
                <a:uFillTx/>
                <a:latin typeface="Century Gothic" panose="020B0502020202020204" pitchFamily="34" charset="0"/>
                <a:ea typeface="Advent Sans Logo" panose="020B0502040504020204" pitchFamily="34" charset="0"/>
                <a:cs typeface="Advent Sans Logo" panose="020B0502040504020204" pitchFamily="34" charset="0"/>
                <a:sym typeface="Noto Sans"/>
              </a:rPr>
              <a:t>SSPM app</a:t>
            </a:r>
          </a:p>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3598" b="0" i="0" u="none" strike="noStrike" kern="1200" cap="none" spc="0" normalizeH="0" baseline="0" noProof="0" dirty="0">
                <a:ln>
                  <a:noFill/>
                </a:ln>
                <a:solidFill>
                  <a:prstClr val="black"/>
                </a:solidFill>
                <a:effectLst/>
                <a:uLnTx/>
                <a:uFillTx/>
                <a:latin typeface="Century Gothic" panose="020B0502020202020204" pitchFamily="34" charset="0"/>
                <a:ea typeface="Advent Sans Logo" panose="020B0502040504020204" pitchFamily="34" charset="0"/>
                <a:cs typeface="Advent Sans Logo" panose="020B0502040504020204" pitchFamily="34" charset="0"/>
                <a:sym typeface="Noto Sans"/>
              </a:rPr>
              <a:t>iOS and Android</a:t>
            </a:r>
          </a:p>
        </p:txBody>
      </p:sp>
    </p:spTree>
    <p:extLst>
      <p:ext uri="{BB962C8B-B14F-4D97-AF65-F5344CB8AC3E}">
        <p14:creationId xmlns:p14="http://schemas.microsoft.com/office/powerpoint/2010/main" val="78250879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1786"/>
            <a:ext cx="12185650" cy="68544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4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sym typeface="Noto Sans"/>
            </a:endParaRPr>
          </a:p>
        </p:txBody>
      </p:sp>
      <p:sp>
        <p:nvSpPr>
          <p:cNvPr id="53" name="Rectangle 52">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939" y="481596"/>
            <a:ext cx="11232123" cy="5894808"/>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4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sym typeface="Noto Sans"/>
            </a:endParaRPr>
          </a:p>
        </p:txBody>
      </p:sp>
      <p:sp>
        <p:nvSpPr>
          <p:cNvPr id="46" name="TextBox 45">
            <a:extLst>
              <a:ext uri="{FF2B5EF4-FFF2-40B4-BE49-F238E27FC236}">
                <a16:creationId xmlns:a16="http://schemas.microsoft.com/office/drawing/2014/main" id="{AEC01D05-1F4F-C141-8DD4-A2EED8678260}"/>
              </a:ext>
            </a:extLst>
          </p:cNvPr>
          <p:cNvSpPr txBox="1"/>
          <p:nvPr/>
        </p:nvSpPr>
        <p:spPr>
          <a:xfrm>
            <a:off x="5319540" y="4688069"/>
            <a:ext cx="2788654" cy="341504"/>
          </a:xfrm>
          <a:prstGeom prst="rect">
            <a:avLst/>
          </a:prstGeom>
          <a:noFill/>
        </p:spPr>
        <p:txBody>
          <a:bodyPr wrap="square" rtlCol="0">
            <a:spAutoFit/>
          </a:bodyPr>
          <a:lstStyle/>
          <a:p>
            <a:pPr marL="0" marR="0" lvl="0" indent="0" algn="l" defTabSz="822549" rtl="0" eaLnBrk="1" fontAlgn="auto" latinLnBrk="0" hangingPunct="1">
              <a:lnSpc>
                <a:spcPct val="100000"/>
              </a:lnSpc>
              <a:spcBef>
                <a:spcPts val="0"/>
              </a:spcBef>
              <a:spcAft>
                <a:spcPts val="600"/>
              </a:spcAft>
              <a:buClrTx/>
              <a:buSzTx/>
              <a:buFontTx/>
              <a:buNone/>
              <a:tabLst/>
              <a:defRPr/>
            </a:pPr>
            <a:r>
              <a:rPr kumimoji="0" lang="en-US" sz="1619" b="0" i="0" u="none" strike="noStrike" kern="1200" cap="none" spc="0" normalizeH="0" baseline="0" noProof="0">
                <a:ln>
                  <a:noFill/>
                </a:ln>
                <a:solidFill>
                  <a:prstClr val="white"/>
                </a:solidFill>
                <a:effectLst/>
                <a:uLnTx/>
                <a:uFillTx/>
                <a:latin typeface="Circular Std Medium Italic" panose="020B0604020101020102" pitchFamily="34" charset="77"/>
                <a:ea typeface="+mn-ea"/>
                <a:cs typeface="+mn-cs"/>
                <a:sym typeface="Noto Sans"/>
              </a:rPr>
              <a:t>Sabbath School Curriculum</a:t>
            </a:r>
            <a:endParaRPr kumimoji="0" lang="en-US" sz="1799" b="0" i="0" u="none" strike="noStrike" kern="1200" cap="none" spc="0" normalizeH="0" baseline="0" noProof="0">
              <a:ln>
                <a:noFill/>
              </a:ln>
              <a:solidFill>
                <a:prstClr val="white"/>
              </a:solidFill>
              <a:effectLst/>
              <a:uLnTx/>
              <a:uFillTx/>
              <a:latin typeface="Circular Std Medium Italic" panose="020B0604020101020102" pitchFamily="34" charset="77"/>
              <a:ea typeface="+mn-ea"/>
              <a:cs typeface="Circular Std Medium Italic" panose="020B0604020101020102" pitchFamily="34" charset="77"/>
              <a:sym typeface="Noto Sans"/>
            </a:endParaRPr>
          </a:p>
        </p:txBody>
      </p:sp>
      <p:sp>
        <p:nvSpPr>
          <p:cNvPr id="2" name="TextBox 1">
            <a:extLst>
              <a:ext uri="{FF2B5EF4-FFF2-40B4-BE49-F238E27FC236}">
                <a16:creationId xmlns:a16="http://schemas.microsoft.com/office/drawing/2014/main" id="{9C7D3B55-3987-603E-14D4-4F302F61D444}"/>
              </a:ext>
            </a:extLst>
          </p:cNvPr>
          <p:cNvSpPr txBox="1"/>
          <p:nvPr/>
        </p:nvSpPr>
        <p:spPr>
          <a:xfrm>
            <a:off x="1438388" y="2759981"/>
            <a:ext cx="9766654" cy="2383986"/>
          </a:xfrm>
          <a:prstGeom prst="rect">
            <a:avLst/>
          </a:prstGeom>
          <a:noFill/>
        </p:spPr>
        <p:txBody>
          <a:bodyPr wrap="square" rtlCol="0">
            <a:spAutoFit/>
          </a:bodyPr>
          <a:lstStyle/>
          <a:p>
            <a:pPr marL="0" marR="0" lvl="0" indent="0" algn="l" defTabSz="913943" rtl="0" eaLnBrk="1" fontAlgn="auto" latinLnBrk="0" hangingPunct="1">
              <a:lnSpc>
                <a:spcPct val="100000"/>
              </a:lnSpc>
              <a:spcBef>
                <a:spcPts val="0"/>
              </a:spcBef>
              <a:spcAft>
                <a:spcPts val="600"/>
              </a:spcAft>
              <a:buClrTx/>
              <a:buSzTx/>
              <a:buFontTx/>
              <a:buNone/>
              <a:tabLst/>
              <a:defRPr/>
            </a:pPr>
            <a:r>
              <a:rPr kumimoji="0" lang="en-US" sz="3598" b="1" i="0" u="none" strike="noStrike" kern="1200" cap="none" spc="0" normalizeH="0" baseline="0" noProof="0" dirty="0">
                <a:ln>
                  <a:noFill/>
                </a:ln>
                <a:solidFill>
                  <a:prstClr val="black"/>
                </a:solidFill>
                <a:effectLst/>
                <a:uLnTx/>
                <a:uFillTx/>
                <a:latin typeface="Century Gothic" panose="020B0502020202020204" pitchFamily="34" charset="0"/>
                <a:ea typeface="Advent Sans Logo" panose="020B0502040504020204" pitchFamily="34" charset="0"/>
                <a:cs typeface="Advent Sans Logo" panose="020B0502040504020204" pitchFamily="34" charset="0"/>
                <a:sym typeface="Noto Sans"/>
              </a:rPr>
              <a:t>Development:</a:t>
            </a:r>
            <a:endParaRPr kumimoji="0" lang="en-US" sz="999" b="1" i="0" u="none" strike="noStrike" kern="1200" cap="none" spc="0" normalizeH="0" baseline="0" noProof="0" dirty="0">
              <a:ln>
                <a:noFill/>
              </a:ln>
              <a:solidFill>
                <a:prstClr val="black"/>
              </a:solidFill>
              <a:effectLst/>
              <a:uLnTx/>
              <a:uFillTx/>
              <a:latin typeface="Century Gothic" panose="020B0502020202020204" pitchFamily="34" charset="0"/>
              <a:ea typeface="Advent Sans Logo" panose="020B0502040504020204" pitchFamily="34" charset="0"/>
              <a:cs typeface="Advent Sans Logo" panose="020B0502040504020204" pitchFamily="34" charset="0"/>
              <a:sym typeface="Noto Sans"/>
            </a:endParaRPr>
          </a:p>
          <a:p>
            <a:pPr marL="571215" marR="0" lvl="0" indent="-571215" algn="l" defTabSz="91394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598" b="0" i="0" u="none" strike="noStrike" kern="1200" cap="none" spc="0" normalizeH="0" baseline="0" noProof="0" dirty="0">
                <a:ln>
                  <a:noFill/>
                </a:ln>
                <a:solidFill>
                  <a:prstClr val="black"/>
                </a:solidFill>
                <a:effectLst/>
                <a:uLnTx/>
                <a:uFillTx/>
                <a:latin typeface="Century Gothic" panose="020B0502020202020204" pitchFamily="34" charset="0"/>
                <a:ea typeface="Advent Sans Logo" panose="020B0502040504020204" pitchFamily="34" charset="0"/>
                <a:cs typeface="Advent Sans Logo" panose="020B0502040504020204" pitchFamily="34" charset="0"/>
                <a:sym typeface="Noto Sans"/>
              </a:rPr>
              <a:t>Personal Ministries books and resources</a:t>
            </a:r>
          </a:p>
          <a:p>
            <a:pPr marL="571215" marR="0" lvl="0" indent="-571215" algn="l" defTabSz="91394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598" b="0" i="0" u="none" strike="noStrike" kern="1200" cap="none" spc="0" normalizeH="0" baseline="0" noProof="0" dirty="0">
                <a:ln>
                  <a:noFill/>
                </a:ln>
                <a:solidFill>
                  <a:prstClr val="black"/>
                </a:solidFill>
                <a:effectLst/>
                <a:uLnTx/>
                <a:uFillTx/>
                <a:latin typeface="Century Gothic" panose="020B0502020202020204" pitchFamily="34" charset="0"/>
                <a:ea typeface="Advent Sans Logo" panose="020B0502040504020204" pitchFamily="34" charset="0"/>
                <a:cs typeface="Advent Sans Logo" panose="020B0502040504020204" pitchFamily="34" charset="0"/>
                <a:sym typeface="Noto Sans"/>
              </a:rPr>
              <a:t>Bible reading plans and devotionals</a:t>
            </a:r>
          </a:p>
          <a:p>
            <a:pPr marL="571215" marR="0" lvl="0" indent="-571215" algn="l" defTabSz="91394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598" b="0" i="0" u="none" strike="noStrike" kern="1200" cap="none" spc="0" normalizeH="0" baseline="0" noProof="0" dirty="0">
                <a:ln>
                  <a:noFill/>
                </a:ln>
                <a:solidFill>
                  <a:prstClr val="black"/>
                </a:solidFill>
                <a:effectLst/>
                <a:uLnTx/>
                <a:uFillTx/>
                <a:latin typeface="Century Gothic" panose="020B0502020202020204" pitchFamily="34" charset="0"/>
                <a:ea typeface="Advent Sans Logo" panose="020B0502040504020204" pitchFamily="34" charset="0"/>
                <a:cs typeface="Advent Sans Logo" panose="020B0502040504020204" pitchFamily="34" charset="0"/>
                <a:sym typeface="Noto Sans"/>
              </a:rPr>
              <a:t>Language expansion</a:t>
            </a:r>
          </a:p>
        </p:txBody>
      </p:sp>
      <p:pic>
        <p:nvPicPr>
          <p:cNvPr id="3" name="Picture 2">
            <a:extLst>
              <a:ext uri="{FF2B5EF4-FFF2-40B4-BE49-F238E27FC236}">
                <a16:creationId xmlns:a16="http://schemas.microsoft.com/office/drawing/2014/main" id="{3F03A4F2-F182-759A-85CD-66A9CD17ED2F}"/>
              </a:ext>
            </a:extLst>
          </p:cNvPr>
          <p:cNvPicPr>
            <a:picLocks noChangeAspect="1"/>
          </p:cNvPicPr>
          <p:nvPr/>
        </p:nvPicPr>
        <p:blipFill>
          <a:blip r:embed="rId2"/>
          <a:srcRect l="4190" r="4190"/>
          <a:stretch/>
        </p:blipFill>
        <p:spPr>
          <a:xfrm>
            <a:off x="1236755" y="551096"/>
            <a:ext cx="1501809" cy="1639172"/>
          </a:xfrm>
          <a:prstGeom prst="rect">
            <a:avLst/>
          </a:prstGeom>
        </p:spPr>
      </p:pic>
      <p:sp>
        <p:nvSpPr>
          <p:cNvPr id="4" name="TextBox 3">
            <a:extLst>
              <a:ext uri="{FF2B5EF4-FFF2-40B4-BE49-F238E27FC236}">
                <a16:creationId xmlns:a16="http://schemas.microsoft.com/office/drawing/2014/main" id="{08E531D3-0364-7419-4292-F5EA0AB36D34}"/>
              </a:ext>
            </a:extLst>
          </p:cNvPr>
          <p:cNvSpPr txBox="1"/>
          <p:nvPr/>
        </p:nvSpPr>
        <p:spPr>
          <a:xfrm>
            <a:off x="2948248" y="769521"/>
            <a:ext cx="8164570" cy="1384353"/>
          </a:xfrm>
          <a:prstGeom prst="rect">
            <a:avLst/>
          </a:prstGeom>
          <a:noFill/>
        </p:spPr>
        <p:txBody>
          <a:bodyPr wrap="square" rtlCol="0">
            <a:sp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4798" b="0" i="0" u="none" strike="noStrike" kern="1200" cap="none" spc="0" normalizeH="0" baseline="0" noProof="0" dirty="0">
                <a:ln>
                  <a:noFill/>
                </a:ln>
                <a:solidFill>
                  <a:prstClr val="black"/>
                </a:solidFill>
                <a:effectLst/>
                <a:uLnTx/>
                <a:uFillTx/>
                <a:latin typeface="Century Gothic" panose="020B0502020202020204" pitchFamily="34" charset="0"/>
                <a:ea typeface="Advent Sans Logo" panose="020B0502040504020204" pitchFamily="34" charset="0"/>
                <a:cs typeface="Advent Sans Logo" panose="020B0502040504020204" pitchFamily="34" charset="0"/>
                <a:sym typeface="Noto Sans"/>
              </a:rPr>
              <a:t>SSPM app</a:t>
            </a:r>
          </a:p>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3598" b="0" i="0" u="none" strike="noStrike" kern="1200" cap="none" spc="0" normalizeH="0" baseline="0" noProof="0" dirty="0">
                <a:ln>
                  <a:noFill/>
                </a:ln>
                <a:solidFill>
                  <a:prstClr val="black"/>
                </a:solidFill>
                <a:effectLst/>
                <a:uLnTx/>
                <a:uFillTx/>
                <a:latin typeface="Century Gothic" panose="020B0502020202020204" pitchFamily="34" charset="0"/>
                <a:ea typeface="Advent Sans Logo" panose="020B0502040504020204" pitchFamily="34" charset="0"/>
                <a:cs typeface="Advent Sans Logo" panose="020B0502040504020204" pitchFamily="34" charset="0"/>
                <a:sym typeface="Noto Sans"/>
              </a:rPr>
              <a:t>iOS and Android</a:t>
            </a:r>
          </a:p>
        </p:txBody>
      </p:sp>
    </p:spTree>
    <p:extLst>
      <p:ext uri="{BB962C8B-B14F-4D97-AF65-F5344CB8AC3E}">
        <p14:creationId xmlns:p14="http://schemas.microsoft.com/office/powerpoint/2010/main" val="427688050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55DD20-FD32-6B2F-DAB4-E36573765AD2}"/>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095803D1-F108-BE09-2B3A-59472A064B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056418D-9323-69AE-B532-AEABCB54C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CE1DE1F-7FAC-260D-6A81-D52EB8D50008}"/>
              </a:ext>
            </a:extLst>
          </p:cNvPr>
          <p:cNvPicPr>
            <a:picLocks noChangeAspect="1"/>
          </p:cNvPicPr>
          <p:nvPr/>
        </p:nvPicPr>
        <p:blipFill>
          <a:blip r:embed="rId2"/>
          <a:srcRect/>
          <a:stretch/>
        </p:blipFill>
        <p:spPr>
          <a:xfrm>
            <a:off x="2419350" y="-247650"/>
            <a:ext cx="7353300" cy="7353300"/>
          </a:xfrm>
          <a:prstGeom prst="rect">
            <a:avLst/>
          </a:prstGeom>
        </p:spPr>
      </p:pic>
    </p:spTree>
    <p:extLst>
      <p:ext uri="{BB962C8B-B14F-4D97-AF65-F5344CB8AC3E}">
        <p14:creationId xmlns:p14="http://schemas.microsoft.com/office/powerpoint/2010/main" val="3678437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AAEB5BBD-19B5-4832-7EEB-AF8F4086B861}"/>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5C655111-1817-D4BF-F4F4-94D9E4073A5E}"/>
              </a:ext>
            </a:extLst>
          </p:cNvPr>
          <p:cNvSpPr>
            <a:spLocks noGrp="1"/>
          </p:cNvSpPr>
          <p:nvPr>
            <p:ph type="title"/>
          </p:nvPr>
        </p:nvSpPr>
        <p:spPr>
          <a:xfrm>
            <a:off x="2580353" y="407780"/>
            <a:ext cx="9204131" cy="1325563"/>
          </a:xfrm>
        </p:spPr>
        <p:txBody>
          <a:bodyPr>
            <a:normAutofit/>
          </a:bodyPr>
          <a:lstStyle/>
          <a:p>
            <a:r>
              <a:rPr lang="en-US" sz="4000" b="1" i="1" dirty="0">
                <a:latin typeface="Avenir Black" panose="02000503020000020003" pitchFamily="2" charset="0"/>
              </a:rPr>
              <a:t>Counsels on Health</a:t>
            </a:r>
            <a:br>
              <a:rPr lang="en-US" sz="4000" b="1" dirty="0">
                <a:latin typeface="Avenir Black" panose="02000503020000020003" pitchFamily="2" charset="0"/>
              </a:rPr>
            </a:br>
            <a:r>
              <a:rPr lang="en-US" sz="3200" b="1" dirty="0">
                <a:latin typeface="Avenir Black" panose="02000503020000020003" pitchFamily="2" charset="0"/>
              </a:rPr>
              <a:t>p. 466</a:t>
            </a:r>
            <a:endParaRPr lang="en-US" sz="4000" b="1" dirty="0">
              <a:latin typeface="Avenir Black" panose="02000503020000020003" pitchFamily="2" charset="0"/>
            </a:endParaRPr>
          </a:p>
        </p:txBody>
      </p:sp>
      <p:sp>
        <p:nvSpPr>
          <p:cNvPr id="3" name="Content Placeholder 2">
            <a:extLst>
              <a:ext uri="{FF2B5EF4-FFF2-40B4-BE49-F238E27FC236}">
                <a16:creationId xmlns:a16="http://schemas.microsoft.com/office/drawing/2014/main" id="{1F8C78D2-E618-22E5-7EF7-E81E8EEE6948}"/>
              </a:ext>
            </a:extLst>
          </p:cNvPr>
          <p:cNvSpPr>
            <a:spLocks noGrp="1"/>
          </p:cNvSpPr>
          <p:nvPr>
            <p:ph idx="1"/>
          </p:nvPr>
        </p:nvSpPr>
        <p:spPr>
          <a:xfrm>
            <a:off x="828674" y="2506662"/>
            <a:ext cx="10534651" cy="4351338"/>
          </a:xfrm>
        </p:spPr>
        <p:txBody>
          <a:bodyPr>
            <a:normAutofit/>
          </a:bodyPr>
          <a:lstStyle/>
          <a:p>
            <a:pPr marL="0" indent="0">
              <a:lnSpc>
                <a:spcPct val="100000"/>
              </a:lnSpc>
              <a:buNone/>
            </a:pPr>
            <a:r>
              <a:rPr lang="en-US" sz="3600" b="1" dirty="0">
                <a:latin typeface="Avenir Black" panose="02000503020000020003" pitchFamily="2" charset="0"/>
                <a:ea typeface="+mj-ea"/>
                <a:cs typeface="+mj-cs"/>
              </a:rPr>
              <a:t>Literature equips for Total Member Involvement:</a:t>
            </a:r>
          </a:p>
          <a:p>
            <a:pPr marL="0" indent="0">
              <a:lnSpc>
                <a:spcPct val="100000"/>
              </a:lnSpc>
              <a:buNone/>
            </a:pPr>
            <a:r>
              <a:rPr lang="en-US" sz="3600" dirty="0">
                <a:latin typeface="Avenir Book" panose="02000503020000020003" pitchFamily="2" charset="0"/>
              </a:rPr>
              <a:t>“Tracts, papers, and books, as the case demands, should be circulated in all the cities and villages in the land. Here is missionary work for all to engage in.”  </a:t>
            </a: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p>
        </p:txBody>
      </p:sp>
      <p:pic>
        <p:nvPicPr>
          <p:cNvPr id="5" name="Picture 4">
            <a:extLst>
              <a:ext uri="{FF2B5EF4-FFF2-40B4-BE49-F238E27FC236}">
                <a16:creationId xmlns:a16="http://schemas.microsoft.com/office/drawing/2014/main" id="{12FAE868-5DF7-3505-D0F9-709574776210}"/>
              </a:ext>
            </a:extLst>
          </p:cNvPr>
          <p:cNvPicPr>
            <a:picLocks noChangeAspect="1"/>
          </p:cNvPicPr>
          <p:nvPr/>
        </p:nvPicPr>
        <p:blipFill>
          <a:blip r:embed="rId3"/>
          <a:srcRect/>
          <a:stretch/>
        </p:blipFill>
        <p:spPr>
          <a:xfrm>
            <a:off x="407516" y="311266"/>
            <a:ext cx="1518592" cy="1518592"/>
          </a:xfrm>
          <a:prstGeom prst="rect">
            <a:avLst/>
          </a:prstGeom>
        </p:spPr>
      </p:pic>
    </p:spTree>
    <p:extLst>
      <p:ext uri="{BB962C8B-B14F-4D97-AF65-F5344CB8AC3E}">
        <p14:creationId xmlns:p14="http://schemas.microsoft.com/office/powerpoint/2010/main" val="2229099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AAEB5BBD-19B5-4832-7EEB-AF8F4086B861}"/>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5C655111-1817-D4BF-F4F4-94D9E4073A5E}"/>
              </a:ext>
            </a:extLst>
          </p:cNvPr>
          <p:cNvSpPr>
            <a:spLocks noGrp="1"/>
          </p:cNvSpPr>
          <p:nvPr>
            <p:ph type="title"/>
          </p:nvPr>
        </p:nvSpPr>
        <p:spPr>
          <a:xfrm>
            <a:off x="2580353" y="407780"/>
            <a:ext cx="9204131" cy="1325563"/>
          </a:xfrm>
        </p:spPr>
        <p:txBody>
          <a:bodyPr>
            <a:normAutofit/>
          </a:bodyPr>
          <a:lstStyle/>
          <a:p>
            <a:r>
              <a:rPr lang="en-US" sz="4000" b="1" i="1" dirty="0">
                <a:latin typeface="Avenir Black" panose="02000503020000020003" pitchFamily="2" charset="0"/>
              </a:rPr>
              <a:t>Christian Service</a:t>
            </a:r>
            <a:br>
              <a:rPr lang="en-US" sz="4000" b="1" dirty="0">
                <a:latin typeface="Avenir Black" panose="02000503020000020003" pitchFamily="2" charset="0"/>
              </a:rPr>
            </a:br>
            <a:r>
              <a:rPr lang="en-US" sz="3200" b="1" dirty="0">
                <a:latin typeface="Avenir Black" panose="02000503020000020003" pitchFamily="2" charset="0"/>
              </a:rPr>
              <a:t>p. 145</a:t>
            </a:r>
            <a:endParaRPr lang="en-US" sz="4000" b="1" dirty="0">
              <a:latin typeface="Avenir Black" panose="02000503020000020003" pitchFamily="2" charset="0"/>
            </a:endParaRPr>
          </a:p>
        </p:txBody>
      </p:sp>
      <p:sp>
        <p:nvSpPr>
          <p:cNvPr id="3" name="Content Placeholder 2">
            <a:extLst>
              <a:ext uri="{FF2B5EF4-FFF2-40B4-BE49-F238E27FC236}">
                <a16:creationId xmlns:a16="http://schemas.microsoft.com/office/drawing/2014/main" id="{1F8C78D2-E618-22E5-7EF7-E81E8EEE6948}"/>
              </a:ext>
            </a:extLst>
          </p:cNvPr>
          <p:cNvSpPr>
            <a:spLocks noGrp="1"/>
          </p:cNvSpPr>
          <p:nvPr>
            <p:ph idx="1"/>
          </p:nvPr>
        </p:nvSpPr>
        <p:spPr>
          <a:xfrm>
            <a:off x="828674" y="2506662"/>
            <a:ext cx="10534651" cy="4351338"/>
          </a:xfrm>
        </p:spPr>
        <p:txBody>
          <a:bodyPr>
            <a:normAutofit/>
          </a:bodyPr>
          <a:lstStyle/>
          <a:p>
            <a:pPr marL="0" indent="0">
              <a:lnSpc>
                <a:spcPct val="100000"/>
              </a:lnSpc>
              <a:buNone/>
            </a:pPr>
            <a:r>
              <a:rPr lang="en-US" sz="3600" b="1" dirty="0">
                <a:latin typeface="Avenir Black" panose="02000503020000020003" pitchFamily="2" charset="0"/>
                <a:ea typeface="+mj-ea"/>
                <a:cs typeface="+mj-cs"/>
              </a:rPr>
              <a:t>Literature equips for Total Member Involvement:</a:t>
            </a:r>
          </a:p>
          <a:p>
            <a:pPr marL="0" indent="0">
              <a:lnSpc>
                <a:spcPct val="100000"/>
              </a:lnSpc>
              <a:buNone/>
            </a:pPr>
            <a:r>
              <a:rPr lang="en-US" sz="3600" dirty="0">
                <a:latin typeface="Avenir Book" panose="02000503020000020003" pitchFamily="2" charset="0"/>
              </a:rPr>
              <a:t>“Let every believer scatter broadcast tracts and leaflets and books containing the message for this time.”  </a:t>
            </a: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p>
        </p:txBody>
      </p:sp>
      <p:pic>
        <p:nvPicPr>
          <p:cNvPr id="5" name="Picture 4">
            <a:extLst>
              <a:ext uri="{FF2B5EF4-FFF2-40B4-BE49-F238E27FC236}">
                <a16:creationId xmlns:a16="http://schemas.microsoft.com/office/drawing/2014/main" id="{12FAE868-5DF7-3505-D0F9-709574776210}"/>
              </a:ext>
            </a:extLst>
          </p:cNvPr>
          <p:cNvPicPr>
            <a:picLocks noChangeAspect="1"/>
          </p:cNvPicPr>
          <p:nvPr/>
        </p:nvPicPr>
        <p:blipFill>
          <a:blip r:embed="rId3"/>
          <a:srcRect/>
          <a:stretch/>
        </p:blipFill>
        <p:spPr>
          <a:xfrm>
            <a:off x="407516" y="311266"/>
            <a:ext cx="1518592" cy="1518592"/>
          </a:xfrm>
          <a:prstGeom prst="rect">
            <a:avLst/>
          </a:prstGeom>
        </p:spPr>
      </p:pic>
    </p:spTree>
    <p:extLst>
      <p:ext uri="{BB962C8B-B14F-4D97-AF65-F5344CB8AC3E}">
        <p14:creationId xmlns:p14="http://schemas.microsoft.com/office/powerpoint/2010/main" val="1889656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AAEB5BBD-19B5-4832-7EEB-AF8F4086B861}"/>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5C655111-1817-D4BF-F4F4-94D9E4073A5E}"/>
              </a:ext>
            </a:extLst>
          </p:cNvPr>
          <p:cNvSpPr>
            <a:spLocks noGrp="1"/>
          </p:cNvSpPr>
          <p:nvPr>
            <p:ph type="title"/>
          </p:nvPr>
        </p:nvSpPr>
        <p:spPr>
          <a:xfrm>
            <a:off x="2580353" y="504295"/>
            <a:ext cx="9204131" cy="1325563"/>
          </a:xfrm>
        </p:spPr>
        <p:txBody>
          <a:bodyPr>
            <a:normAutofit/>
          </a:bodyPr>
          <a:lstStyle/>
          <a:p>
            <a:r>
              <a:rPr lang="en-US" b="1" dirty="0">
                <a:latin typeface="Avenir Black" panose="02000503020000020003" pitchFamily="2" charset="0"/>
              </a:rPr>
              <a:t>How to Run a Local Church Literature Ministry</a:t>
            </a:r>
          </a:p>
        </p:txBody>
      </p:sp>
      <p:sp>
        <p:nvSpPr>
          <p:cNvPr id="3" name="Content Placeholder 2">
            <a:extLst>
              <a:ext uri="{FF2B5EF4-FFF2-40B4-BE49-F238E27FC236}">
                <a16:creationId xmlns:a16="http://schemas.microsoft.com/office/drawing/2014/main" id="{1F8C78D2-E618-22E5-7EF7-E81E8EEE6948}"/>
              </a:ext>
            </a:extLst>
          </p:cNvPr>
          <p:cNvSpPr>
            <a:spLocks noGrp="1"/>
          </p:cNvSpPr>
          <p:nvPr>
            <p:ph idx="1"/>
          </p:nvPr>
        </p:nvSpPr>
        <p:spPr>
          <a:xfrm>
            <a:off x="828674" y="2394523"/>
            <a:ext cx="10534651" cy="4152211"/>
          </a:xfrm>
        </p:spPr>
        <p:txBody>
          <a:bodyPr>
            <a:normAutofit/>
          </a:bodyPr>
          <a:lstStyle/>
          <a:p>
            <a:pPr marL="465138" indent="-465138">
              <a:lnSpc>
                <a:spcPct val="100000"/>
              </a:lnSpc>
            </a:pPr>
            <a:r>
              <a:rPr lang="en-US" sz="3600" dirty="0">
                <a:latin typeface="Avenir Book" panose="02000503020000020003" pitchFamily="2" charset="0"/>
                <a:ea typeface="+mj-ea"/>
                <a:cs typeface="+mj-cs"/>
              </a:rPr>
              <a:t>Develop a literature team. </a:t>
            </a:r>
          </a:p>
          <a:p>
            <a:pPr marL="465138" indent="-465138">
              <a:lnSpc>
                <a:spcPct val="100000"/>
              </a:lnSpc>
            </a:pPr>
            <a:r>
              <a:rPr lang="en-US" sz="3600" dirty="0">
                <a:latin typeface="Avenir Book" panose="02000503020000020003" pitchFamily="2" charset="0"/>
                <a:ea typeface="+mj-ea"/>
                <a:cs typeface="+mj-cs"/>
              </a:rPr>
              <a:t>Choose sharing literature to distribute.</a:t>
            </a:r>
          </a:p>
          <a:p>
            <a:pPr marL="465138" indent="-465138">
              <a:lnSpc>
                <a:spcPct val="100000"/>
              </a:lnSpc>
            </a:pPr>
            <a:r>
              <a:rPr lang="en-US" sz="3600" dirty="0">
                <a:latin typeface="Avenir Book" panose="02000503020000020003" pitchFamily="2" charset="0"/>
                <a:ea typeface="+mj-ea"/>
                <a:cs typeface="+mj-cs"/>
              </a:rPr>
              <a:t>Make literature available to members.</a:t>
            </a:r>
          </a:p>
          <a:p>
            <a:pPr marL="465138" indent="-465138">
              <a:lnSpc>
                <a:spcPct val="100000"/>
              </a:lnSpc>
            </a:pPr>
            <a:r>
              <a:rPr lang="en-US" sz="3600" dirty="0">
                <a:latin typeface="Avenir Book" panose="02000503020000020003" pitchFamily="2" charset="0"/>
                <a:ea typeface="+mj-ea"/>
                <a:cs typeface="+mj-cs"/>
              </a:rPr>
              <a:t>Promote literature distribution from pulpit.</a:t>
            </a:r>
          </a:p>
          <a:p>
            <a:pPr marL="465138" indent="-465138">
              <a:lnSpc>
                <a:spcPct val="100000"/>
              </a:lnSpc>
            </a:pPr>
            <a:r>
              <a:rPr lang="en-US" sz="3600" dirty="0">
                <a:latin typeface="Avenir Book" panose="02000503020000020003" pitchFamily="2" charset="0"/>
                <a:ea typeface="+mj-ea"/>
                <a:cs typeface="+mj-cs"/>
              </a:rPr>
              <a:t>Schedule literature projects and initiatives.</a:t>
            </a:r>
          </a:p>
          <a:p>
            <a:pPr marL="465138" indent="-465138">
              <a:lnSpc>
                <a:spcPct val="100000"/>
              </a:lnSpc>
            </a:pPr>
            <a:endParaRPr lang="en-US" sz="3600" dirty="0">
              <a:latin typeface="Avenir Book" panose="02000503020000020003" pitchFamily="2" charset="0"/>
              <a:ea typeface="+mj-ea"/>
              <a:cs typeface="+mj-cs"/>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p>
        </p:txBody>
      </p:sp>
      <p:pic>
        <p:nvPicPr>
          <p:cNvPr id="5" name="Picture 4">
            <a:extLst>
              <a:ext uri="{FF2B5EF4-FFF2-40B4-BE49-F238E27FC236}">
                <a16:creationId xmlns:a16="http://schemas.microsoft.com/office/drawing/2014/main" id="{12FAE868-5DF7-3505-D0F9-709574776210}"/>
              </a:ext>
            </a:extLst>
          </p:cNvPr>
          <p:cNvPicPr>
            <a:picLocks noChangeAspect="1"/>
          </p:cNvPicPr>
          <p:nvPr/>
        </p:nvPicPr>
        <p:blipFill>
          <a:blip r:embed="rId3"/>
          <a:srcRect/>
          <a:stretch/>
        </p:blipFill>
        <p:spPr>
          <a:xfrm>
            <a:off x="407516" y="311266"/>
            <a:ext cx="1518592" cy="1518592"/>
          </a:xfrm>
          <a:prstGeom prst="rect">
            <a:avLst/>
          </a:prstGeom>
        </p:spPr>
      </p:pic>
    </p:spTree>
    <p:extLst>
      <p:ext uri="{BB962C8B-B14F-4D97-AF65-F5344CB8AC3E}">
        <p14:creationId xmlns:p14="http://schemas.microsoft.com/office/powerpoint/2010/main" val="3197560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rotWithShape="1">
          <a:blip r:embed="rId2"/>
          <a:srcRect r="32605" b="1"/>
          <a:stretch/>
        </p:blipFill>
        <p:spPr>
          <a:xfrm>
            <a:off x="194948" y="173518"/>
            <a:ext cx="7803277" cy="6512761"/>
          </a:xfrm>
          <a:prstGeom prst="rect">
            <a:avLst/>
          </a:prstGeom>
        </p:spPr>
      </p:pic>
      <p:pic>
        <p:nvPicPr>
          <p:cNvPr id="2" name="Picture 1">
            <a:extLst>
              <a:ext uri="{FF2B5EF4-FFF2-40B4-BE49-F238E27FC236}">
                <a16:creationId xmlns:a16="http://schemas.microsoft.com/office/drawing/2014/main" id="{EBAFDBED-7A73-E67A-9762-3CF2926C4F0F}"/>
              </a:ext>
            </a:extLst>
          </p:cNvPr>
          <p:cNvPicPr>
            <a:picLocks noChangeAspect="1"/>
          </p:cNvPicPr>
          <p:nvPr/>
        </p:nvPicPr>
        <p:blipFill rotWithShape="1">
          <a:blip r:embed="rId3"/>
          <a:srcRect l="40113" t="16373" r="28186" b="13902"/>
          <a:stretch/>
        </p:blipFill>
        <p:spPr>
          <a:xfrm>
            <a:off x="7592797" y="171721"/>
            <a:ext cx="4404255" cy="6457909"/>
          </a:xfrm>
          <a:prstGeom prst="rect">
            <a:avLst/>
          </a:prstGeom>
        </p:spPr>
      </p:pic>
      <p:pic>
        <p:nvPicPr>
          <p:cNvPr id="9" name="Picture 8">
            <a:extLst>
              <a:ext uri="{FF2B5EF4-FFF2-40B4-BE49-F238E27FC236}">
                <a16:creationId xmlns:a16="http://schemas.microsoft.com/office/drawing/2014/main" id="{7C851DDB-ECC7-F465-BFA8-580BF822880B}"/>
              </a:ext>
            </a:extLst>
          </p:cNvPr>
          <p:cNvPicPr>
            <a:picLocks noChangeAspect="1"/>
          </p:cNvPicPr>
          <p:nvPr/>
        </p:nvPicPr>
        <p:blipFill rotWithShape="1">
          <a:blip r:embed="rId4"/>
          <a:srcRect l="17262" r="17261"/>
          <a:stretch/>
        </p:blipFill>
        <p:spPr>
          <a:xfrm>
            <a:off x="4744614" y="295377"/>
            <a:ext cx="2702771" cy="6191758"/>
          </a:xfrm>
          <a:prstGeom prst="rect">
            <a:avLst/>
          </a:prstGeom>
        </p:spPr>
      </p:pic>
      <p:pic>
        <p:nvPicPr>
          <p:cNvPr id="11" name="Picture 10">
            <a:extLst>
              <a:ext uri="{FF2B5EF4-FFF2-40B4-BE49-F238E27FC236}">
                <a16:creationId xmlns:a16="http://schemas.microsoft.com/office/drawing/2014/main" id="{E735CA0F-2AE2-1A16-9EED-9A4DA149D5EE}"/>
              </a:ext>
            </a:extLst>
          </p:cNvPr>
          <p:cNvPicPr>
            <a:picLocks noChangeAspect="1"/>
          </p:cNvPicPr>
          <p:nvPr/>
        </p:nvPicPr>
        <p:blipFill>
          <a:blip r:embed="rId5"/>
          <a:stretch>
            <a:fillRect/>
          </a:stretch>
        </p:blipFill>
        <p:spPr>
          <a:xfrm>
            <a:off x="203786" y="3801656"/>
            <a:ext cx="4284445" cy="2856297"/>
          </a:xfrm>
          <a:prstGeom prst="rect">
            <a:avLst/>
          </a:prstGeom>
        </p:spPr>
      </p:pic>
      <p:pic>
        <p:nvPicPr>
          <p:cNvPr id="16" name="Picture 15">
            <a:extLst>
              <a:ext uri="{FF2B5EF4-FFF2-40B4-BE49-F238E27FC236}">
                <a16:creationId xmlns:a16="http://schemas.microsoft.com/office/drawing/2014/main" id="{D96F4364-486B-1A83-DE06-6960976F7F5A}"/>
              </a:ext>
            </a:extLst>
          </p:cNvPr>
          <p:cNvPicPr>
            <a:picLocks noChangeAspect="1"/>
          </p:cNvPicPr>
          <p:nvPr/>
        </p:nvPicPr>
        <p:blipFill rotWithShape="1">
          <a:blip r:embed="rId6"/>
          <a:srcRect l="50000" t="46425" r="33545" b="32918"/>
          <a:stretch/>
        </p:blipFill>
        <p:spPr>
          <a:xfrm>
            <a:off x="480566" y="257192"/>
            <a:ext cx="4007665" cy="3354054"/>
          </a:xfrm>
          <a:prstGeom prst="rect">
            <a:avLst/>
          </a:prstGeom>
        </p:spPr>
      </p:pic>
    </p:spTree>
    <p:extLst>
      <p:ext uri="{BB962C8B-B14F-4D97-AF65-F5344CB8AC3E}">
        <p14:creationId xmlns:p14="http://schemas.microsoft.com/office/powerpoint/2010/main" val="2152206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FUNDO GERAL_atualizado.jpg" descr="FUNDO GERAL_atualizado.jp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4" name="TextBox 3">
            <a:extLst>
              <a:ext uri="{FF2B5EF4-FFF2-40B4-BE49-F238E27FC236}">
                <a16:creationId xmlns:a16="http://schemas.microsoft.com/office/drawing/2014/main" id="{4B24FD52-0E4E-1305-7792-C2DC78CD569C}"/>
              </a:ext>
            </a:extLst>
          </p:cNvPr>
          <p:cNvSpPr txBox="1"/>
          <p:nvPr/>
        </p:nvSpPr>
        <p:spPr>
          <a:xfrm>
            <a:off x="613662" y="2828835"/>
            <a:ext cx="10964675" cy="1200329"/>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Avenir Black" charset="0"/>
                <a:ea typeface="Avenir Black" charset="0"/>
                <a:cs typeface="Avenir Black" charset="0"/>
              </a:rPr>
              <a:t>Invitations</a:t>
            </a:r>
            <a:endParaRPr kumimoji="0" lang="en-US" sz="7200" b="1" i="0" u="none" strike="noStrike" kern="1200" cap="none" spc="0" normalizeH="0" baseline="0" noProof="0" dirty="0">
              <a:ln>
                <a:noFill/>
              </a:ln>
              <a:solidFill>
                <a:srgbClr val="E22311"/>
              </a:solidFill>
              <a:effectLst/>
              <a:uLnTx/>
              <a:uFillTx/>
              <a:latin typeface="Avenir Book"/>
              <a:ea typeface="+mn-ea"/>
              <a:cs typeface="Avenir Book"/>
            </a:endParaRPr>
          </a:p>
        </p:txBody>
      </p:sp>
      <p:pic>
        <p:nvPicPr>
          <p:cNvPr id="2" name="Picture 1">
            <a:extLst>
              <a:ext uri="{FF2B5EF4-FFF2-40B4-BE49-F238E27FC236}">
                <a16:creationId xmlns:a16="http://schemas.microsoft.com/office/drawing/2014/main" id="{BDCDB348-BC73-E02C-45FE-0FBDF32A710D}"/>
              </a:ext>
            </a:extLst>
          </p:cNvPr>
          <p:cNvPicPr>
            <a:picLocks noChangeAspect="1"/>
          </p:cNvPicPr>
          <p:nvPr/>
        </p:nvPicPr>
        <p:blipFill>
          <a:blip r:embed="rId3"/>
          <a:srcRect/>
          <a:stretch/>
        </p:blipFill>
        <p:spPr>
          <a:xfrm>
            <a:off x="316106" y="210196"/>
            <a:ext cx="1913763" cy="1913763"/>
          </a:xfrm>
          <a:prstGeom prst="rect">
            <a:avLst/>
          </a:prstGeom>
        </p:spPr>
      </p:pic>
    </p:spTree>
    <p:extLst>
      <p:ext uri="{BB962C8B-B14F-4D97-AF65-F5344CB8AC3E}">
        <p14:creationId xmlns:p14="http://schemas.microsoft.com/office/powerpoint/2010/main" val="401139986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AAEB5BBD-19B5-4832-7EEB-AF8F4086B861}"/>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5C655111-1817-D4BF-F4F4-94D9E4073A5E}"/>
              </a:ext>
            </a:extLst>
          </p:cNvPr>
          <p:cNvSpPr>
            <a:spLocks noGrp="1"/>
          </p:cNvSpPr>
          <p:nvPr>
            <p:ph type="title"/>
          </p:nvPr>
        </p:nvSpPr>
        <p:spPr>
          <a:xfrm>
            <a:off x="2580353" y="407780"/>
            <a:ext cx="9204131" cy="1325563"/>
          </a:xfrm>
        </p:spPr>
        <p:txBody>
          <a:bodyPr>
            <a:normAutofit/>
          </a:bodyPr>
          <a:lstStyle/>
          <a:p>
            <a:r>
              <a:rPr lang="en-US" sz="4000" b="1" i="1" dirty="0">
                <a:latin typeface="Avenir Black" panose="02000503020000020003" pitchFamily="2" charset="0"/>
              </a:rPr>
              <a:t>The Ministry of Healing</a:t>
            </a:r>
            <a:br>
              <a:rPr lang="en-US" sz="4000" b="1" dirty="0">
                <a:latin typeface="Avenir Black" panose="02000503020000020003" pitchFamily="2" charset="0"/>
              </a:rPr>
            </a:br>
            <a:r>
              <a:rPr lang="en-US" sz="3200" b="1" dirty="0">
                <a:latin typeface="Avenir Black" panose="02000503020000020003" pitchFamily="2" charset="0"/>
              </a:rPr>
              <a:t>p. 143</a:t>
            </a:r>
            <a:endParaRPr lang="en-US" sz="4000" b="1" dirty="0">
              <a:latin typeface="Avenir Black" panose="02000503020000020003" pitchFamily="2" charset="0"/>
            </a:endParaRPr>
          </a:p>
        </p:txBody>
      </p:sp>
      <p:sp>
        <p:nvSpPr>
          <p:cNvPr id="3" name="Content Placeholder 2">
            <a:extLst>
              <a:ext uri="{FF2B5EF4-FFF2-40B4-BE49-F238E27FC236}">
                <a16:creationId xmlns:a16="http://schemas.microsoft.com/office/drawing/2014/main" id="{1F8C78D2-E618-22E5-7EF7-E81E8EEE6948}"/>
              </a:ext>
            </a:extLst>
          </p:cNvPr>
          <p:cNvSpPr>
            <a:spLocks noGrp="1"/>
          </p:cNvSpPr>
          <p:nvPr>
            <p:ph idx="1"/>
          </p:nvPr>
        </p:nvSpPr>
        <p:spPr>
          <a:xfrm>
            <a:off x="828674" y="2506662"/>
            <a:ext cx="10534651" cy="4351338"/>
          </a:xfrm>
        </p:spPr>
        <p:txBody>
          <a:bodyPr>
            <a:normAutofit/>
          </a:bodyPr>
          <a:lstStyle/>
          <a:p>
            <a:pPr marL="0" indent="0">
              <a:lnSpc>
                <a:spcPct val="100000"/>
              </a:lnSpc>
              <a:buNone/>
            </a:pPr>
            <a:r>
              <a:rPr lang="en-US" sz="3600" dirty="0">
                <a:latin typeface="Avenir Book" panose="02000503020000020003" pitchFamily="2" charset="0"/>
              </a:rPr>
              <a:t>“Christ’s method alone will give true success in reaching the people. The Savior mingled with men as one who desired their good. He showed His sympathy for them, ministered to their needs, and won their confidence. </a:t>
            </a:r>
            <a:r>
              <a:rPr lang="en-US" sz="3600" b="1" dirty="0">
                <a:latin typeface="Avenir Black" panose="02000503020000020003" pitchFamily="2" charset="0"/>
              </a:rPr>
              <a:t>Then He bade them</a:t>
            </a:r>
            <a:r>
              <a:rPr lang="en-US" sz="3600" dirty="0">
                <a:latin typeface="Avenir Book" panose="02000503020000020003" pitchFamily="2" charset="0"/>
              </a:rPr>
              <a:t>, ‘Follow Me’ ”</a:t>
            </a: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p>
        </p:txBody>
      </p:sp>
      <p:pic>
        <p:nvPicPr>
          <p:cNvPr id="5" name="Picture 4">
            <a:extLst>
              <a:ext uri="{FF2B5EF4-FFF2-40B4-BE49-F238E27FC236}">
                <a16:creationId xmlns:a16="http://schemas.microsoft.com/office/drawing/2014/main" id="{12FAE868-5DF7-3505-D0F9-709574776210}"/>
              </a:ext>
            </a:extLst>
          </p:cNvPr>
          <p:cNvPicPr>
            <a:picLocks noChangeAspect="1"/>
          </p:cNvPicPr>
          <p:nvPr/>
        </p:nvPicPr>
        <p:blipFill>
          <a:blip r:embed="rId3"/>
          <a:srcRect/>
          <a:stretch/>
        </p:blipFill>
        <p:spPr>
          <a:xfrm>
            <a:off x="407516" y="311266"/>
            <a:ext cx="1518592" cy="1518592"/>
          </a:xfrm>
          <a:prstGeom prst="rect">
            <a:avLst/>
          </a:prstGeom>
        </p:spPr>
      </p:pic>
    </p:spTree>
    <p:extLst>
      <p:ext uri="{BB962C8B-B14F-4D97-AF65-F5344CB8AC3E}">
        <p14:creationId xmlns:p14="http://schemas.microsoft.com/office/powerpoint/2010/main" val="2972741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AAEB5BBD-19B5-4832-7EEB-AF8F4086B861}"/>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5C655111-1817-D4BF-F4F4-94D9E4073A5E}"/>
              </a:ext>
            </a:extLst>
          </p:cNvPr>
          <p:cNvSpPr>
            <a:spLocks noGrp="1"/>
          </p:cNvSpPr>
          <p:nvPr>
            <p:ph type="title"/>
          </p:nvPr>
        </p:nvSpPr>
        <p:spPr>
          <a:xfrm>
            <a:off x="2580353" y="407780"/>
            <a:ext cx="9204131" cy="1325563"/>
          </a:xfrm>
        </p:spPr>
        <p:txBody>
          <a:bodyPr>
            <a:normAutofit/>
          </a:bodyPr>
          <a:lstStyle/>
          <a:p>
            <a:r>
              <a:rPr lang="en-US" sz="4000" b="1" i="1" dirty="0">
                <a:latin typeface="Avenir Black" panose="02000503020000020003" pitchFamily="2" charset="0"/>
              </a:rPr>
              <a:t>The Ministry of Healing</a:t>
            </a:r>
            <a:br>
              <a:rPr lang="en-US" sz="4000" b="1" dirty="0">
                <a:latin typeface="Avenir Black" panose="02000503020000020003" pitchFamily="2" charset="0"/>
              </a:rPr>
            </a:br>
            <a:r>
              <a:rPr lang="en-US" sz="3200" b="1" dirty="0">
                <a:latin typeface="Avenir Black" panose="02000503020000020003" pitchFamily="2" charset="0"/>
              </a:rPr>
              <a:t>p. 143</a:t>
            </a:r>
            <a:endParaRPr lang="en-US" sz="4000" b="1" dirty="0">
              <a:latin typeface="Avenir Black" panose="02000503020000020003" pitchFamily="2" charset="0"/>
            </a:endParaRPr>
          </a:p>
        </p:txBody>
      </p:sp>
      <p:sp>
        <p:nvSpPr>
          <p:cNvPr id="3" name="Content Placeholder 2">
            <a:extLst>
              <a:ext uri="{FF2B5EF4-FFF2-40B4-BE49-F238E27FC236}">
                <a16:creationId xmlns:a16="http://schemas.microsoft.com/office/drawing/2014/main" id="{1F8C78D2-E618-22E5-7EF7-E81E8EEE6948}"/>
              </a:ext>
            </a:extLst>
          </p:cNvPr>
          <p:cNvSpPr>
            <a:spLocks noGrp="1"/>
          </p:cNvSpPr>
          <p:nvPr>
            <p:ph idx="1"/>
          </p:nvPr>
        </p:nvSpPr>
        <p:spPr>
          <a:xfrm>
            <a:off x="828674" y="2506662"/>
            <a:ext cx="10534651" cy="4351338"/>
          </a:xfrm>
        </p:spPr>
        <p:txBody>
          <a:bodyPr>
            <a:normAutofit/>
          </a:bodyPr>
          <a:lstStyle/>
          <a:p>
            <a:pPr marL="0" indent="0">
              <a:lnSpc>
                <a:spcPct val="100000"/>
              </a:lnSpc>
              <a:buNone/>
            </a:pPr>
            <a:r>
              <a:rPr lang="en-US" sz="3600" dirty="0">
                <a:latin typeface="Avenir Book" panose="02000503020000020003" pitchFamily="2" charset="0"/>
              </a:rPr>
              <a:t>“Then He </a:t>
            </a:r>
            <a:r>
              <a:rPr lang="en-US" sz="3600" b="1" dirty="0">
                <a:latin typeface="Avenir Black" panose="02000503020000020003" pitchFamily="2" charset="0"/>
              </a:rPr>
              <a:t>invited</a:t>
            </a:r>
            <a:r>
              <a:rPr lang="en-US" sz="3600" dirty="0">
                <a:latin typeface="Avenir Book" panose="02000503020000020003" pitchFamily="2" charset="0"/>
              </a:rPr>
              <a:t> them, ‘Follow Me’ ”</a:t>
            </a: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p>
        </p:txBody>
      </p:sp>
      <p:pic>
        <p:nvPicPr>
          <p:cNvPr id="5" name="Picture 4">
            <a:extLst>
              <a:ext uri="{FF2B5EF4-FFF2-40B4-BE49-F238E27FC236}">
                <a16:creationId xmlns:a16="http://schemas.microsoft.com/office/drawing/2014/main" id="{12FAE868-5DF7-3505-D0F9-709574776210}"/>
              </a:ext>
            </a:extLst>
          </p:cNvPr>
          <p:cNvPicPr>
            <a:picLocks noChangeAspect="1"/>
          </p:cNvPicPr>
          <p:nvPr/>
        </p:nvPicPr>
        <p:blipFill>
          <a:blip r:embed="rId3"/>
          <a:srcRect/>
          <a:stretch/>
        </p:blipFill>
        <p:spPr>
          <a:xfrm>
            <a:off x="407516" y="311266"/>
            <a:ext cx="1518592" cy="1518592"/>
          </a:xfrm>
          <a:prstGeom prst="rect">
            <a:avLst/>
          </a:prstGeom>
        </p:spPr>
      </p:pic>
    </p:spTree>
    <p:extLst>
      <p:ext uri="{BB962C8B-B14F-4D97-AF65-F5344CB8AC3E}">
        <p14:creationId xmlns:p14="http://schemas.microsoft.com/office/powerpoint/2010/main" val="2680069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AAEB5BBD-19B5-4832-7EEB-AF8F4086B861}"/>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5C655111-1817-D4BF-F4F4-94D9E4073A5E}"/>
              </a:ext>
            </a:extLst>
          </p:cNvPr>
          <p:cNvSpPr>
            <a:spLocks noGrp="1"/>
          </p:cNvSpPr>
          <p:nvPr>
            <p:ph type="title"/>
          </p:nvPr>
        </p:nvSpPr>
        <p:spPr>
          <a:xfrm>
            <a:off x="2580353" y="407780"/>
            <a:ext cx="9204131" cy="1325563"/>
          </a:xfrm>
        </p:spPr>
        <p:txBody>
          <a:bodyPr>
            <a:normAutofit/>
          </a:bodyPr>
          <a:lstStyle/>
          <a:p>
            <a:r>
              <a:rPr lang="en-US" b="1" dirty="0">
                <a:latin typeface="Avenir Black" panose="02000503020000020003" pitchFamily="2" charset="0"/>
              </a:rPr>
              <a:t>Invitations from the Master</a:t>
            </a:r>
          </a:p>
        </p:txBody>
      </p:sp>
      <p:sp>
        <p:nvSpPr>
          <p:cNvPr id="3" name="Content Placeholder 2">
            <a:extLst>
              <a:ext uri="{FF2B5EF4-FFF2-40B4-BE49-F238E27FC236}">
                <a16:creationId xmlns:a16="http://schemas.microsoft.com/office/drawing/2014/main" id="{1F8C78D2-E618-22E5-7EF7-E81E8EEE6948}"/>
              </a:ext>
            </a:extLst>
          </p:cNvPr>
          <p:cNvSpPr>
            <a:spLocks noGrp="1"/>
          </p:cNvSpPr>
          <p:nvPr>
            <p:ph idx="1"/>
          </p:nvPr>
        </p:nvSpPr>
        <p:spPr>
          <a:xfrm>
            <a:off x="828674" y="2120002"/>
            <a:ext cx="10534651" cy="4152211"/>
          </a:xfrm>
        </p:spPr>
        <p:txBody>
          <a:bodyPr>
            <a:normAutofit fontScale="92500"/>
          </a:bodyPr>
          <a:lstStyle/>
          <a:p>
            <a:pPr marL="465138" indent="-465138">
              <a:lnSpc>
                <a:spcPct val="100000"/>
              </a:lnSpc>
            </a:pPr>
            <a:r>
              <a:rPr lang="en-US" sz="3600" b="1" dirty="0">
                <a:latin typeface="Avenir Black" panose="02000503020000020003" pitchFamily="2" charset="0"/>
                <a:ea typeface="+mj-ea"/>
                <a:cs typeface="+mj-cs"/>
              </a:rPr>
              <a:t>Blind men</a:t>
            </a:r>
            <a:r>
              <a:rPr lang="en-US" sz="3600" dirty="0">
                <a:latin typeface="Avenir Book" panose="02000503020000020003" pitchFamily="2" charset="0"/>
                <a:ea typeface="+mj-ea"/>
                <a:cs typeface="+mj-cs"/>
              </a:rPr>
              <a:t>: “What do you want Me to do for     you?” (Matt 20:32)</a:t>
            </a:r>
          </a:p>
          <a:p>
            <a:pPr marL="465138" indent="-465138">
              <a:lnSpc>
                <a:spcPct val="100000"/>
              </a:lnSpc>
            </a:pPr>
            <a:r>
              <a:rPr lang="en-US" sz="3600" b="1" dirty="0">
                <a:latin typeface="Avenir Black" panose="02000503020000020003" pitchFamily="2" charset="0"/>
                <a:ea typeface="+mj-ea"/>
                <a:cs typeface="+mj-cs"/>
              </a:rPr>
              <a:t>Paralyzed man</a:t>
            </a:r>
            <a:r>
              <a:rPr lang="en-US" sz="3600" dirty="0">
                <a:latin typeface="Avenir Book" panose="02000503020000020003" pitchFamily="2" charset="0"/>
                <a:ea typeface="+mj-ea"/>
                <a:cs typeface="+mj-cs"/>
              </a:rPr>
              <a:t>: “Do you want to be made        well?” (John 5:6)</a:t>
            </a:r>
          </a:p>
          <a:p>
            <a:pPr marL="465138" indent="-465138">
              <a:lnSpc>
                <a:spcPct val="100000"/>
              </a:lnSpc>
            </a:pPr>
            <a:r>
              <a:rPr lang="en-US" sz="3600" b="1" dirty="0">
                <a:latin typeface="Avenir Black" panose="02000503020000020003" pitchFamily="2" charset="0"/>
                <a:ea typeface="+mj-ea"/>
                <a:cs typeface="+mj-cs"/>
              </a:rPr>
              <a:t>Andrew and John</a:t>
            </a:r>
            <a:r>
              <a:rPr lang="en-US" sz="3600" dirty="0">
                <a:latin typeface="Avenir Book" panose="02000503020000020003" pitchFamily="2" charset="0"/>
                <a:ea typeface="+mj-ea"/>
                <a:cs typeface="+mj-cs"/>
              </a:rPr>
              <a:t>: “Come and see” (John 1:39)</a:t>
            </a:r>
          </a:p>
          <a:p>
            <a:pPr marL="465138" indent="-465138">
              <a:lnSpc>
                <a:spcPct val="100000"/>
              </a:lnSpc>
            </a:pPr>
            <a:r>
              <a:rPr lang="en-US" sz="3600" b="1" dirty="0">
                <a:latin typeface="Avenir Black" panose="02000503020000020003" pitchFamily="2" charset="0"/>
                <a:ea typeface="+mj-ea"/>
                <a:cs typeface="+mj-cs"/>
              </a:rPr>
              <a:t>Philip</a:t>
            </a:r>
            <a:r>
              <a:rPr lang="en-US" sz="3600" dirty="0">
                <a:latin typeface="Avenir Book" panose="02000503020000020003" pitchFamily="2" charset="0"/>
                <a:ea typeface="+mj-ea"/>
                <a:cs typeface="+mj-cs"/>
              </a:rPr>
              <a:t>: “Follow Me” (John 1:43)</a:t>
            </a:r>
          </a:p>
          <a:p>
            <a:pPr marL="465138" indent="-465138">
              <a:lnSpc>
                <a:spcPct val="100000"/>
              </a:lnSpc>
            </a:pPr>
            <a:r>
              <a:rPr lang="en-US" sz="3600" b="1" dirty="0">
                <a:latin typeface="Avenir Black" panose="02000503020000020003" pitchFamily="2" charset="0"/>
                <a:ea typeface="+mj-ea"/>
                <a:cs typeface="+mj-cs"/>
              </a:rPr>
              <a:t>Rich young ruler</a:t>
            </a:r>
            <a:r>
              <a:rPr lang="en-US" sz="3600" dirty="0">
                <a:latin typeface="Avenir Book" panose="02000503020000020003" pitchFamily="2" charset="0"/>
                <a:ea typeface="+mj-ea"/>
                <a:cs typeface="+mj-cs"/>
              </a:rPr>
              <a:t>: “Come, follow Me” (Luke 18:22)</a:t>
            </a:r>
            <a:endParaRPr lang="en-US" sz="3600" dirty="0">
              <a:latin typeface="Avenir Book" panose="02000503020000020003" pitchFamily="2" charset="0"/>
            </a:endParaRPr>
          </a:p>
          <a:p>
            <a:pPr marL="0" indent="0">
              <a:lnSpc>
                <a:spcPct val="100000"/>
              </a:lnSpc>
              <a:buNone/>
            </a:pPr>
            <a:endParaRPr lang="en-US" sz="3600" dirty="0"/>
          </a:p>
        </p:txBody>
      </p:sp>
      <p:pic>
        <p:nvPicPr>
          <p:cNvPr id="5" name="Picture 4">
            <a:extLst>
              <a:ext uri="{FF2B5EF4-FFF2-40B4-BE49-F238E27FC236}">
                <a16:creationId xmlns:a16="http://schemas.microsoft.com/office/drawing/2014/main" id="{12FAE868-5DF7-3505-D0F9-709574776210}"/>
              </a:ext>
            </a:extLst>
          </p:cNvPr>
          <p:cNvPicPr>
            <a:picLocks noChangeAspect="1"/>
          </p:cNvPicPr>
          <p:nvPr/>
        </p:nvPicPr>
        <p:blipFill>
          <a:blip r:embed="rId3"/>
          <a:srcRect/>
          <a:stretch/>
        </p:blipFill>
        <p:spPr>
          <a:xfrm>
            <a:off x="407516" y="311266"/>
            <a:ext cx="1518592" cy="1518592"/>
          </a:xfrm>
          <a:prstGeom prst="rect">
            <a:avLst/>
          </a:prstGeom>
        </p:spPr>
      </p:pic>
    </p:spTree>
    <p:extLst>
      <p:ext uri="{BB962C8B-B14F-4D97-AF65-F5344CB8AC3E}">
        <p14:creationId xmlns:p14="http://schemas.microsoft.com/office/powerpoint/2010/main" val="578854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AAEB5BBD-19B5-4832-7EEB-AF8F4086B861}"/>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5C655111-1817-D4BF-F4F4-94D9E4073A5E}"/>
              </a:ext>
            </a:extLst>
          </p:cNvPr>
          <p:cNvSpPr>
            <a:spLocks noGrp="1"/>
          </p:cNvSpPr>
          <p:nvPr>
            <p:ph type="title"/>
          </p:nvPr>
        </p:nvSpPr>
        <p:spPr>
          <a:xfrm>
            <a:off x="2580353" y="407780"/>
            <a:ext cx="9204131" cy="1325563"/>
          </a:xfrm>
        </p:spPr>
        <p:txBody>
          <a:bodyPr>
            <a:normAutofit/>
          </a:bodyPr>
          <a:lstStyle/>
          <a:p>
            <a:r>
              <a:rPr lang="en-US" b="1" dirty="0">
                <a:latin typeface="Avenir Black" panose="02000503020000020003" pitchFamily="2" charset="0"/>
              </a:rPr>
              <a:t>Jesus INVITED</a:t>
            </a:r>
          </a:p>
        </p:txBody>
      </p:sp>
      <p:sp>
        <p:nvSpPr>
          <p:cNvPr id="3" name="Content Placeholder 2">
            <a:extLst>
              <a:ext uri="{FF2B5EF4-FFF2-40B4-BE49-F238E27FC236}">
                <a16:creationId xmlns:a16="http://schemas.microsoft.com/office/drawing/2014/main" id="{1F8C78D2-E618-22E5-7EF7-E81E8EEE6948}"/>
              </a:ext>
            </a:extLst>
          </p:cNvPr>
          <p:cNvSpPr>
            <a:spLocks noGrp="1"/>
          </p:cNvSpPr>
          <p:nvPr>
            <p:ph idx="1"/>
          </p:nvPr>
        </p:nvSpPr>
        <p:spPr>
          <a:xfrm>
            <a:off x="828674" y="2705789"/>
            <a:ext cx="10534651" cy="4152211"/>
          </a:xfrm>
        </p:spPr>
        <p:txBody>
          <a:bodyPr>
            <a:normAutofit/>
          </a:bodyPr>
          <a:lstStyle/>
          <a:p>
            <a:pPr marL="0" indent="0">
              <a:lnSpc>
                <a:spcPct val="100000"/>
              </a:lnSpc>
              <a:buNone/>
            </a:pPr>
            <a:r>
              <a:rPr lang="en-US" sz="3600" dirty="0">
                <a:latin typeface="Avenir Book" panose="02000503020000020003" pitchFamily="2" charset="0"/>
                <a:ea typeface="+mj-ea"/>
                <a:cs typeface="+mj-cs"/>
              </a:rPr>
              <a:t>The regular use of spiritual invitations was central to Jesus’ method of winning souls, and it should be central to ours, too.</a:t>
            </a:r>
          </a:p>
          <a:p>
            <a:pPr marL="465138" indent="-465138">
              <a:lnSpc>
                <a:spcPct val="100000"/>
              </a:lnSpc>
            </a:pPr>
            <a:endParaRPr lang="en-US" sz="3600" b="1" dirty="0">
              <a:latin typeface="Avenir Black" panose="02000503020000020003" pitchFamily="2" charset="0"/>
              <a:ea typeface="+mj-ea"/>
              <a:cs typeface="+mj-cs"/>
            </a:endParaRPr>
          </a:p>
          <a:p>
            <a:pPr marL="0" indent="0">
              <a:lnSpc>
                <a:spcPct val="100000"/>
              </a:lnSpc>
              <a:buNone/>
            </a:pPr>
            <a:endParaRPr lang="en-US" sz="3600" dirty="0"/>
          </a:p>
        </p:txBody>
      </p:sp>
      <p:pic>
        <p:nvPicPr>
          <p:cNvPr id="5" name="Picture 4">
            <a:extLst>
              <a:ext uri="{FF2B5EF4-FFF2-40B4-BE49-F238E27FC236}">
                <a16:creationId xmlns:a16="http://schemas.microsoft.com/office/drawing/2014/main" id="{12FAE868-5DF7-3505-D0F9-709574776210}"/>
              </a:ext>
            </a:extLst>
          </p:cNvPr>
          <p:cNvPicPr>
            <a:picLocks noChangeAspect="1"/>
          </p:cNvPicPr>
          <p:nvPr/>
        </p:nvPicPr>
        <p:blipFill>
          <a:blip r:embed="rId3"/>
          <a:srcRect/>
          <a:stretch/>
        </p:blipFill>
        <p:spPr>
          <a:xfrm>
            <a:off x="407516" y="311266"/>
            <a:ext cx="1518592" cy="1518592"/>
          </a:xfrm>
          <a:prstGeom prst="rect">
            <a:avLst/>
          </a:prstGeom>
        </p:spPr>
      </p:pic>
    </p:spTree>
    <p:extLst>
      <p:ext uri="{BB962C8B-B14F-4D97-AF65-F5344CB8AC3E}">
        <p14:creationId xmlns:p14="http://schemas.microsoft.com/office/powerpoint/2010/main" val="415999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C04BE0EF-3561-49B4-9A29-F283168A9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1D3CC7D-2D73-E842-A045-BB337FF01386}"/>
              </a:ext>
            </a:extLst>
          </p:cNvPr>
          <p:cNvPicPr>
            <a:picLocks noChangeAspect="1"/>
          </p:cNvPicPr>
          <p:nvPr/>
        </p:nvPicPr>
        <p:blipFill>
          <a:blip r:embed="rId2"/>
          <a:srcRect/>
          <a:stretch/>
        </p:blipFill>
        <p:spPr>
          <a:xfrm>
            <a:off x="7329080" y="1968538"/>
            <a:ext cx="3656767" cy="3656767"/>
          </a:xfrm>
          <a:prstGeom prst="rect">
            <a:avLst/>
          </a:prstGeom>
        </p:spPr>
      </p:pic>
      <p:sp>
        <p:nvSpPr>
          <p:cNvPr id="3" name="TextBox 2">
            <a:extLst>
              <a:ext uri="{FF2B5EF4-FFF2-40B4-BE49-F238E27FC236}">
                <a16:creationId xmlns:a16="http://schemas.microsoft.com/office/drawing/2014/main" id="{327DDF39-7AFC-FBE6-E57B-978870EC5C37}"/>
              </a:ext>
            </a:extLst>
          </p:cNvPr>
          <p:cNvSpPr txBox="1"/>
          <p:nvPr/>
        </p:nvSpPr>
        <p:spPr>
          <a:xfrm>
            <a:off x="316102" y="2090325"/>
            <a:ext cx="5920018" cy="15286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effectLst/>
                <a:uLnTx/>
                <a:uFillTx/>
                <a:latin typeface="Advent Sans Logo" panose="020B0502040504020204" pitchFamily="34" charset="0"/>
                <a:ea typeface="Advent Sans Logo" panose="020B0502040504020204" pitchFamily="34" charset="0"/>
                <a:cs typeface="Advent Sans Logo" panose="020B0502040504020204" pitchFamily="34" charset="0"/>
                <a:sym typeface="Helvetica Neue"/>
              </a:rPr>
              <a:t>Disciple-Making</a:t>
            </a:r>
          </a:p>
          <a:p>
            <a:pPr marL="0" marR="0" lvl="0" indent="0" algn="ctr" defTabSz="1219169" rtl="0" eaLnBrk="1" fontAlgn="auto" latinLnBrk="0" hangingPunct="0">
              <a:lnSpc>
                <a:spcPct val="100000"/>
              </a:lnSpc>
              <a:spcBef>
                <a:spcPts val="0"/>
              </a:spcBef>
              <a:spcAft>
                <a:spcPts val="0"/>
              </a:spcAft>
              <a:buClrTx/>
              <a:buSzTx/>
              <a:buFontTx/>
              <a:buNone/>
              <a:tabLst/>
              <a:defRPr/>
            </a:pPr>
            <a:r>
              <a:rPr lang="en-US" sz="4800" b="1" kern="0" dirty="0">
                <a:solidFill>
                  <a:srgbClr val="C00000"/>
                </a:solidFill>
                <a:latin typeface="Advent Sans Logo" panose="020B0502040504020204" pitchFamily="34" charset="0"/>
                <a:ea typeface="Advent Sans Logo" panose="020B0502040504020204" pitchFamily="34" charset="0"/>
                <a:cs typeface="Advent Sans Logo" panose="020B0502040504020204" pitchFamily="34" charset="0"/>
                <a:sym typeface="Helvetica Neue"/>
              </a:rPr>
              <a:t>Resources</a:t>
            </a:r>
            <a:endParaRPr kumimoji="0" lang="en-US" sz="4800" b="1" i="0" u="none" strike="noStrike" kern="0" cap="none" spc="0" normalizeH="0" baseline="0" noProof="0" dirty="0">
              <a:ln>
                <a:noFill/>
              </a:ln>
              <a:solidFill>
                <a:prstClr val="black"/>
              </a:solidFill>
              <a:effectLst/>
              <a:uLnTx/>
              <a:uFillTx/>
              <a:latin typeface="Advent Sans Logo" panose="020B0502040504020204" pitchFamily="34" charset="0"/>
              <a:ea typeface="Advent Sans Logo" panose="020B0502040504020204" pitchFamily="34" charset="0"/>
              <a:cs typeface="Advent Sans Logo" panose="020B0502040504020204" pitchFamily="34" charset="0"/>
              <a:sym typeface="Helvetica Neue"/>
            </a:endParaRPr>
          </a:p>
        </p:txBody>
      </p:sp>
    </p:spTree>
    <p:extLst>
      <p:ext uri="{BB962C8B-B14F-4D97-AF65-F5344CB8AC3E}">
        <p14:creationId xmlns:p14="http://schemas.microsoft.com/office/powerpoint/2010/main" val="1781428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AAEB5BBD-19B5-4832-7EEB-AF8F4086B861}"/>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5C655111-1817-D4BF-F4F4-94D9E4073A5E}"/>
              </a:ext>
            </a:extLst>
          </p:cNvPr>
          <p:cNvSpPr>
            <a:spLocks noGrp="1"/>
          </p:cNvSpPr>
          <p:nvPr>
            <p:ph type="title"/>
          </p:nvPr>
        </p:nvSpPr>
        <p:spPr>
          <a:xfrm>
            <a:off x="2580353" y="407780"/>
            <a:ext cx="9204131" cy="1325563"/>
          </a:xfrm>
        </p:spPr>
        <p:txBody>
          <a:bodyPr>
            <a:normAutofit/>
          </a:bodyPr>
          <a:lstStyle/>
          <a:p>
            <a:r>
              <a:rPr lang="en-US" b="1" dirty="0">
                <a:latin typeface="Avenir Black" panose="02000503020000020003" pitchFamily="2" charset="0"/>
              </a:rPr>
              <a:t>Jesus’ Disciples INVITED</a:t>
            </a:r>
          </a:p>
        </p:txBody>
      </p:sp>
      <p:sp>
        <p:nvSpPr>
          <p:cNvPr id="3" name="Content Placeholder 2">
            <a:extLst>
              <a:ext uri="{FF2B5EF4-FFF2-40B4-BE49-F238E27FC236}">
                <a16:creationId xmlns:a16="http://schemas.microsoft.com/office/drawing/2014/main" id="{1F8C78D2-E618-22E5-7EF7-E81E8EEE6948}"/>
              </a:ext>
            </a:extLst>
          </p:cNvPr>
          <p:cNvSpPr>
            <a:spLocks noGrp="1"/>
          </p:cNvSpPr>
          <p:nvPr>
            <p:ph idx="1"/>
          </p:nvPr>
        </p:nvSpPr>
        <p:spPr>
          <a:xfrm>
            <a:off x="828674" y="2394523"/>
            <a:ext cx="10955810" cy="4152211"/>
          </a:xfrm>
        </p:spPr>
        <p:txBody>
          <a:bodyPr>
            <a:noAutofit/>
          </a:bodyPr>
          <a:lstStyle/>
          <a:p>
            <a:pPr marL="465138" indent="-465138">
              <a:lnSpc>
                <a:spcPct val="100000"/>
              </a:lnSpc>
              <a:spcAft>
                <a:spcPts val="1200"/>
              </a:spcAft>
            </a:pPr>
            <a:r>
              <a:rPr lang="en-US" sz="3200" dirty="0">
                <a:latin typeface="Avenir Book" panose="02000503020000020003" pitchFamily="2" charset="0"/>
                <a:ea typeface="+mj-ea"/>
                <a:cs typeface="+mj-cs"/>
              </a:rPr>
              <a:t>“</a:t>
            </a:r>
            <a:r>
              <a:rPr lang="en-US" sz="3200" b="1" dirty="0">
                <a:latin typeface="Avenir Black" panose="02000503020000020003" pitchFamily="2" charset="0"/>
                <a:ea typeface="+mj-ea"/>
                <a:cs typeface="+mj-cs"/>
              </a:rPr>
              <a:t>Andrew</a:t>
            </a:r>
            <a:r>
              <a:rPr lang="en-US" sz="3200" dirty="0">
                <a:latin typeface="Avenir Book" panose="02000503020000020003" pitchFamily="2" charset="0"/>
                <a:ea typeface="+mj-ea"/>
                <a:cs typeface="+mj-cs"/>
              </a:rPr>
              <a:t> . . . first found his own brother Simon. . . . And he brought him to Jesus” (John 1:40-42).</a:t>
            </a:r>
          </a:p>
          <a:p>
            <a:pPr marL="465138" indent="-465138">
              <a:lnSpc>
                <a:spcPct val="100000"/>
              </a:lnSpc>
            </a:pPr>
            <a:endParaRPr lang="en-US" sz="3600" b="1" dirty="0">
              <a:latin typeface="Avenir Black" panose="02000503020000020003" pitchFamily="2" charset="0"/>
              <a:ea typeface="+mj-ea"/>
              <a:cs typeface="+mj-cs"/>
            </a:endParaRPr>
          </a:p>
          <a:p>
            <a:pPr marL="0" indent="0">
              <a:lnSpc>
                <a:spcPct val="100000"/>
              </a:lnSpc>
              <a:buNone/>
            </a:pPr>
            <a:endParaRPr lang="en-US" sz="3600" dirty="0"/>
          </a:p>
        </p:txBody>
      </p:sp>
      <p:pic>
        <p:nvPicPr>
          <p:cNvPr id="5" name="Picture 4">
            <a:extLst>
              <a:ext uri="{FF2B5EF4-FFF2-40B4-BE49-F238E27FC236}">
                <a16:creationId xmlns:a16="http://schemas.microsoft.com/office/drawing/2014/main" id="{12FAE868-5DF7-3505-D0F9-709574776210}"/>
              </a:ext>
            </a:extLst>
          </p:cNvPr>
          <p:cNvPicPr>
            <a:picLocks noChangeAspect="1"/>
          </p:cNvPicPr>
          <p:nvPr/>
        </p:nvPicPr>
        <p:blipFill>
          <a:blip r:embed="rId3"/>
          <a:srcRect/>
          <a:stretch/>
        </p:blipFill>
        <p:spPr>
          <a:xfrm>
            <a:off x="407516" y="311266"/>
            <a:ext cx="1518592" cy="1518592"/>
          </a:xfrm>
          <a:prstGeom prst="rect">
            <a:avLst/>
          </a:prstGeom>
        </p:spPr>
      </p:pic>
    </p:spTree>
    <p:extLst>
      <p:ext uri="{BB962C8B-B14F-4D97-AF65-F5344CB8AC3E}">
        <p14:creationId xmlns:p14="http://schemas.microsoft.com/office/powerpoint/2010/main" val="2079110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AAEB5BBD-19B5-4832-7EEB-AF8F4086B861}"/>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5C655111-1817-D4BF-F4F4-94D9E4073A5E}"/>
              </a:ext>
            </a:extLst>
          </p:cNvPr>
          <p:cNvSpPr>
            <a:spLocks noGrp="1"/>
          </p:cNvSpPr>
          <p:nvPr>
            <p:ph type="title"/>
          </p:nvPr>
        </p:nvSpPr>
        <p:spPr>
          <a:xfrm>
            <a:off x="2580353" y="407780"/>
            <a:ext cx="9204131" cy="1325563"/>
          </a:xfrm>
        </p:spPr>
        <p:txBody>
          <a:bodyPr>
            <a:normAutofit/>
          </a:bodyPr>
          <a:lstStyle/>
          <a:p>
            <a:r>
              <a:rPr lang="en-US" b="1" dirty="0">
                <a:latin typeface="Avenir Black" panose="02000503020000020003" pitchFamily="2" charset="0"/>
              </a:rPr>
              <a:t>Jesus’ Disciples INVITED</a:t>
            </a:r>
          </a:p>
        </p:txBody>
      </p:sp>
      <p:sp>
        <p:nvSpPr>
          <p:cNvPr id="3" name="Content Placeholder 2">
            <a:extLst>
              <a:ext uri="{FF2B5EF4-FFF2-40B4-BE49-F238E27FC236}">
                <a16:creationId xmlns:a16="http://schemas.microsoft.com/office/drawing/2014/main" id="{1F8C78D2-E618-22E5-7EF7-E81E8EEE6948}"/>
              </a:ext>
            </a:extLst>
          </p:cNvPr>
          <p:cNvSpPr>
            <a:spLocks noGrp="1"/>
          </p:cNvSpPr>
          <p:nvPr>
            <p:ph idx="1"/>
          </p:nvPr>
        </p:nvSpPr>
        <p:spPr>
          <a:xfrm>
            <a:off x="828674" y="2394523"/>
            <a:ext cx="10955810" cy="4152211"/>
          </a:xfrm>
        </p:spPr>
        <p:txBody>
          <a:bodyPr>
            <a:noAutofit/>
          </a:bodyPr>
          <a:lstStyle/>
          <a:p>
            <a:pPr marL="465138" indent="-465138">
              <a:lnSpc>
                <a:spcPct val="100000"/>
              </a:lnSpc>
              <a:spcAft>
                <a:spcPts val="1200"/>
              </a:spcAft>
            </a:pPr>
            <a:r>
              <a:rPr lang="en-US" sz="3200" dirty="0">
                <a:latin typeface="Avenir Book" panose="02000503020000020003" pitchFamily="2" charset="0"/>
                <a:ea typeface="+mj-ea"/>
                <a:cs typeface="+mj-cs"/>
              </a:rPr>
              <a:t>“</a:t>
            </a:r>
            <a:r>
              <a:rPr lang="en-US" sz="3200" b="1" dirty="0">
                <a:latin typeface="Avenir Black" panose="02000503020000020003" pitchFamily="2" charset="0"/>
                <a:ea typeface="+mj-ea"/>
                <a:cs typeface="+mj-cs"/>
              </a:rPr>
              <a:t>Andrew</a:t>
            </a:r>
            <a:r>
              <a:rPr lang="en-US" sz="3200" dirty="0">
                <a:latin typeface="Avenir Book" panose="02000503020000020003" pitchFamily="2" charset="0"/>
                <a:ea typeface="+mj-ea"/>
                <a:cs typeface="+mj-cs"/>
              </a:rPr>
              <a:t> . . . first found his own brother Simon. . . . And he brought him to Jesus” (John 1:40-42).</a:t>
            </a:r>
          </a:p>
          <a:p>
            <a:pPr marL="465138" indent="-465138">
              <a:lnSpc>
                <a:spcPct val="100000"/>
              </a:lnSpc>
              <a:spcAft>
                <a:spcPts val="1200"/>
              </a:spcAft>
            </a:pPr>
            <a:r>
              <a:rPr lang="en-US" sz="3200" b="1" dirty="0">
                <a:latin typeface="Avenir Black" panose="02000503020000020003" pitchFamily="2" charset="0"/>
                <a:ea typeface="+mj-ea"/>
                <a:cs typeface="+mj-cs"/>
              </a:rPr>
              <a:t>Philip</a:t>
            </a:r>
            <a:r>
              <a:rPr lang="en-US" sz="3200" dirty="0">
                <a:latin typeface="Avenir Book" panose="02000503020000020003" pitchFamily="2" charset="0"/>
                <a:ea typeface="+mj-ea"/>
                <a:cs typeface="+mj-cs"/>
              </a:rPr>
              <a:t> to Nathanael: “Come and see” (John 1:46).</a:t>
            </a:r>
          </a:p>
          <a:p>
            <a:pPr marL="0" indent="0">
              <a:lnSpc>
                <a:spcPct val="100000"/>
              </a:lnSpc>
              <a:buNone/>
            </a:pPr>
            <a:endParaRPr lang="en-US" sz="3200" dirty="0">
              <a:latin typeface="Avenir Book" panose="02000503020000020003" pitchFamily="2" charset="0"/>
              <a:ea typeface="+mj-ea"/>
              <a:cs typeface="+mj-cs"/>
            </a:endParaRPr>
          </a:p>
          <a:p>
            <a:pPr marL="465138" indent="-465138">
              <a:lnSpc>
                <a:spcPct val="100000"/>
              </a:lnSpc>
            </a:pPr>
            <a:endParaRPr lang="en-US" sz="3600" b="1" dirty="0">
              <a:latin typeface="Avenir Black" panose="02000503020000020003" pitchFamily="2" charset="0"/>
              <a:ea typeface="+mj-ea"/>
              <a:cs typeface="+mj-cs"/>
            </a:endParaRPr>
          </a:p>
          <a:p>
            <a:pPr marL="0" indent="0">
              <a:lnSpc>
                <a:spcPct val="100000"/>
              </a:lnSpc>
              <a:buNone/>
            </a:pPr>
            <a:endParaRPr lang="en-US" sz="3600" dirty="0"/>
          </a:p>
        </p:txBody>
      </p:sp>
      <p:pic>
        <p:nvPicPr>
          <p:cNvPr id="5" name="Picture 4">
            <a:extLst>
              <a:ext uri="{FF2B5EF4-FFF2-40B4-BE49-F238E27FC236}">
                <a16:creationId xmlns:a16="http://schemas.microsoft.com/office/drawing/2014/main" id="{12FAE868-5DF7-3505-D0F9-709574776210}"/>
              </a:ext>
            </a:extLst>
          </p:cNvPr>
          <p:cNvPicPr>
            <a:picLocks noChangeAspect="1"/>
          </p:cNvPicPr>
          <p:nvPr/>
        </p:nvPicPr>
        <p:blipFill>
          <a:blip r:embed="rId3"/>
          <a:srcRect/>
          <a:stretch/>
        </p:blipFill>
        <p:spPr>
          <a:xfrm>
            <a:off x="407516" y="311266"/>
            <a:ext cx="1518592" cy="1518592"/>
          </a:xfrm>
          <a:prstGeom prst="rect">
            <a:avLst/>
          </a:prstGeom>
        </p:spPr>
      </p:pic>
    </p:spTree>
    <p:extLst>
      <p:ext uri="{BB962C8B-B14F-4D97-AF65-F5344CB8AC3E}">
        <p14:creationId xmlns:p14="http://schemas.microsoft.com/office/powerpoint/2010/main" val="4055425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AAEB5BBD-19B5-4832-7EEB-AF8F4086B861}"/>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5C655111-1817-D4BF-F4F4-94D9E4073A5E}"/>
              </a:ext>
            </a:extLst>
          </p:cNvPr>
          <p:cNvSpPr>
            <a:spLocks noGrp="1"/>
          </p:cNvSpPr>
          <p:nvPr>
            <p:ph type="title"/>
          </p:nvPr>
        </p:nvSpPr>
        <p:spPr>
          <a:xfrm>
            <a:off x="2580353" y="407780"/>
            <a:ext cx="9204131" cy="1325563"/>
          </a:xfrm>
        </p:spPr>
        <p:txBody>
          <a:bodyPr>
            <a:normAutofit/>
          </a:bodyPr>
          <a:lstStyle/>
          <a:p>
            <a:r>
              <a:rPr lang="en-US" b="1" dirty="0">
                <a:latin typeface="Avenir Black" panose="02000503020000020003" pitchFamily="2" charset="0"/>
              </a:rPr>
              <a:t>Jesus’ Disciples INVITED</a:t>
            </a:r>
          </a:p>
        </p:txBody>
      </p:sp>
      <p:sp>
        <p:nvSpPr>
          <p:cNvPr id="3" name="Content Placeholder 2">
            <a:extLst>
              <a:ext uri="{FF2B5EF4-FFF2-40B4-BE49-F238E27FC236}">
                <a16:creationId xmlns:a16="http://schemas.microsoft.com/office/drawing/2014/main" id="{1F8C78D2-E618-22E5-7EF7-E81E8EEE6948}"/>
              </a:ext>
            </a:extLst>
          </p:cNvPr>
          <p:cNvSpPr>
            <a:spLocks noGrp="1"/>
          </p:cNvSpPr>
          <p:nvPr>
            <p:ph idx="1"/>
          </p:nvPr>
        </p:nvSpPr>
        <p:spPr>
          <a:xfrm>
            <a:off x="828674" y="2394523"/>
            <a:ext cx="10955810" cy="4152211"/>
          </a:xfrm>
        </p:spPr>
        <p:txBody>
          <a:bodyPr>
            <a:noAutofit/>
          </a:bodyPr>
          <a:lstStyle/>
          <a:p>
            <a:pPr marL="465138" indent="-465138">
              <a:lnSpc>
                <a:spcPct val="100000"/>
              </a:lnSpc>
              <a:spcAft>
                <a:spcPts val="1200"/>
              </a:spcAft>
            </a:pPr>
            <a:r>
              <a:rPr lang="en-US" sz="3200" dirty="0">
                <a:latin typeface="Avenir Book" panose="02000503020000020003" pitchFamily="2" charset="0"/>
                <a:ea typeface="+mj-ea"/>
                <a:cs typeface="+mj-cs"/>
              </a:rPr>
              <a:t>“</a:t>
            </a:r>
            <a:r>
              <a:rPr lang="en-US" sz="3200" b="1" dirty="0">
                <a:latin typeface="Avenir Black" panose="02000503020000020003" pitchFamily="2" charset="0"/>
                <a:ea typeface="+mj-ea"/>
                <a:cs typeface="+mj-cs"/>
              </a:rPr>
              <a:t>Andrew</a:t>
            </a:r>
            <a:r>
              <a:rPr lang="en-US" sz="3200" dirty="0">
                <a:latin typeface="Avenir Book" panose="02000503020000020003" pitchFamily="2" charset="0"/>
                <a:ea typeface="+mj-ea"/>
                <a:cs typeface="+mj-cs"/>
              </a:rPr>
              <a:t> . . . first found his own brother Simon. . . . And he brought him to Jesus” (John 1:40-42).</a:t>
            </a:r>
          </a:p>
          <a:p>
            <a:pPr marL="465138" indent="-465138">
              <a:lnSpc>
                <a:spcPct val="100000"/>
              </a:lnSpc>
              <a:spcAft>
                <a:spcPts val="1200"/>
              </a:spcAft>
            </a:pPr>
            <a:r>
              <a:rPr lang="en-US" sz="3200" b="1" dirty="0">
                <a:latin typeface="Avenir Black" panose="02000503020000020003" pitchFamily="2" charset="0"/>
                <a:ea typeface="+mj-ea"/>
                <a:cs typeface="+mj-cs"/>
              </a:rPr>
              <a:t>Philip</a:t>
            </a:r>
            <a:r>
              <a:rPr lang="en-US" sz="3200" dirty="0">
                <a:latin typeface="Avenir Book" panose="02000503020000020003" pitchFamily="2" charset="0"/>
                <a:ea typeface="+mj-ea"/>
                <a:cs typeface="+mj-cs"/>
              </a:rPr>
              <a:t> to Nathanael: “Come and see” (John 1:46).</a:t>
            </a:r>
          </a:p>
          <a:p>
            <a:pPr marL="465138" indent="-465138">
              <a:lnSpc>
                <a:spcPct val="100000"/>
              </a:lnSpc>
            </a:pPr>
            <a:r>
              <a:rPr lang="en-US" sz="3200" dirty="0">
                <a:latin typeface="Avenir Book" panose="02000503020000020003" pitchFamily="2" charset="0"/>
                <a:ea typeface="+mj-ea"/>
                <a:cs typeface="+mj-cs"/>
              </a:rPr>
              <a:t>“These examples should teach us the importance of personal effort, of making </a:t>
            </a:r>
            <a:r>
              <a:rPr lang="en-US" sz="3200" b="1" dirty="0">
                <a:latin typeface="Avenir Black" panose="02000503020000020003" pitchFamily="2" charset="0"/>
                <a:ea typeface="+mj-ea"/>
                <a:cs typeface="+mj-cs"/>
              </a:rPr>
              <a:t>direct appeals </a:t>
            </a:r>
            <a:r>
              <a:rPr lang="en-US" sz="3200" dirty="0">
                <a:latin typeface="Avenir Book" panose="02000503020000020003" pitchFamily="2" charset="0"/>
                <a:ea typeface="+mj-ea"/>
                <a:cs typeface="+mj-cs"/>
              </a:rPr>
              <a:t>to our kindred, friends, and neighbors” (</a:t>
            </a:r>
            <a:r>
              <a:rPr lang="en-US" sz="3200" i="1" dirty="0">
                <a:latin typeface="Avenir Book" panose="02000503020000020003" pitchFamily="2" charset="0"/>
                <a:ea typeface="+mj-ea"/>
                <a:cs typeface="+mj-cs"/>
              </a:rPr>
              <a:t>The Desire of Ages</a:t>
            </a:r>
            <a:r>
              <a:rPr lang="en-US" sz="3200" dirty="0">
                <a:latin typeface="Avenir Book" panose="02000503020000020003" pitchFamily="2" charset="0"/>
                <a:ea typeface="+mj-ea"/>
                <a:cs typeface="+mj-cs"/>
              </a:rPr>
              <a:t>, p. 141).</a:t>
            </a:r>
          </a:p>
          <a:p>
            <a:pPr marL="0" indent="0">
              <a:lnSpc>
                <a:spcPct val="100000"/>
              </a:lnSpc>
              <a:buNone/>
            </a:pPr>
            <a:endParaRPr lang="en-US" sz="3200" dirty="0">
              <a:latin typeface="Avenir Book" panose="02000503020000020003" pitchFamily="2" charset="0"/>
              <a:ea typeface="+mj-ea"/>
              <a:cs typeface="+mj-cs"/>
            </a:endParaRPr>
          </a:p>
          <a:p>
            <a:pPr marL="465138" indent="-465138">
              <a:lnSpc>
                <a:spcPct val="100000"/>
              </a:lnSpc>
            </a:pPr>
            <a:endParaRPr lang="en-US" sz="3600" b="1" dirty="0">
              <a:latin typeface="Avenir Black" panose="02000503020000020003" pitchFamily="2" charset="0"/>
              <a:ea typeface="+mj-ea"/>
              <a:cs typeface="+mj-cs"/>
            </a:endParaRPr>
          </a:p>
          <a:p>
            <a:pPr marL="0" indent="0">
              <a:lnSpc>
                <a:spcPct val="100000"/>
              </a:lnSpc>
              <a:buNone/>
            </a:pPr>
            <a:endParaRPr lang="en-US" sz="3600" dirty="0"/>
          </a:p>
        </p:txBody>
      </p:sp>
      <p:pic>
        <p:nvPicPr>
          <p:cNvPr id="5" name="Picture 4">
            <a:extLst>
              <a:ext uri="{FF2B5EF4-FFF2-40B4-BE49-F238E27FC236}">
                <a16:creationId xmlns:a16="http://schemas.microsoft.com/office/drawing/2014/main" id="{12FAE868-5DF7-3505-D0F9-709574776210}"/>
              </a:ext>
            </a:extLst>
          </p:cNvPr>
          <p:cNvPicPr>
            <a:picLocks noChangeAspect="1"/>
          </p:cNvPicPr>
          <p:nvPr/>
        </p:nvPicPr>
        <p:blipFill>
          <a:blip r:embed="rId3"/>
          <a:srcRect/>
          <a:stretch/>
        </p:blipFill>
        <p:spPr>
          <a:xfrm>
            <a:off x="407516" y="311266"/>
            <a:ext cx="1518592" cy="1518592"/>
          </a:xfrm>
          <a:prstGeom prst="rect">
            <a:avLst/>
          </a:prstGeom>
        </p:spPr>
      </p:pic>
    </p:spTree>
    <p:extLst>
      <p:ext uri="{BB962C8B-B14F-4D97-AF65-F5344CB8AC3E}">
        <p14:creationId xmlns:p14="http://schemas.microsoft.com/office/powerpoint/2010/main" val="824800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AAEB5BBD-19B5-4832-7EEB-AF8F4086B861}"/>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5C655111-1817-D4BF-F4F4-94D9E4073A5E}"/>
              </a:ext>
            </a:extLst>
          </p:cNvPr>
          <p:cNvSpPr>
            <a:spLocks noGrp="1"/>
          </p:cNvSpPr>
          <p:nvPr>
            <p:ph type="title"/>
          </p:nvPr>
        </p:nvSpPr>
        <p:spPr>
          <a:xfrm>
            <a:off x="2580353" y="407780"/>
            <a:ext cx="9204131" cy="1325563"/>
          </a:xfrm>
        </p:spPr>
        <p:txBody>
          <a:bodyPr>
            <a:normAutofit/>
          </a:bodyPr>
          <a:lstStyle/>
          <a:p>
            <a:r>
              <a:rPr lang="en-US" b="1" dirty="0">
                <a:latin typeface="Avenir Black" panose="02000503020000020003" pitchFamily="2" charset="0"/>
              </a:rPr>
              <a:t>New Believers INVITED</a:t>
            </a:r>
          </a:p>
        </p:txBody>
      </p:sp>
      <p:sp>
        <p:nvSpPr>
          <p:cNvPr id="3" name="Content Placeholder 2">
            <a:extLst>
              <a:ext uri="{FF2B5EF4-FFF2-40B4-BE49-F238E27FC236}">
                <a16:creationId xmlns:a16="http://schemas.microsoft.com/office/drawing/2014/main" id="{1F8C78D2-E618-22E5-7EF7-E81E8EEE6948}"/>
              </a:ext>
            </a:extLst>
          </p:cNvPr>
          <p:cNvSpPr>
            <a:spLocks noGrp="1"/>
          </p:cNvSpPr>
          <p:nvPr>
            <p:ph idx="1"/>
          </p:nvPr>
        </p:nvSpPr>
        <p:spPr>
          <a:xfrm>
            <a:off x="838199" y="2952037"/>
            <a:ext cx="10515601" cy="4152211"/>
          </a:xfrm>
        </p:spPr>
        <p:txBody>
          <a:bodyPr>
            <a:noAutofit/>
          </a:bodyPr>
          <a:lstStyle/>
          <a:p>
            <a:pPr marL="465138" indent="-465138">
              <a:lnSpc>
                <a:spcPct val="100000"/>
              </a:lnSpc>
              <a:spcAft>
                <a:spcPts val="1200"/>
              </a:spcAft>
            </a:pPr>
            <a:r>
              <a:rPr lang="en-US" sz="3200" b="1" dirty="0">
                <a:latin typeface="Avenir Black" panose="02000503020000020003" pitchFamily="2" charset="0"/>
                <a:ea typeface="+mj-ea"/>
                <a:cs typeface="+mj-cs"/>
              </a:rPr>
              <a:t>Samaritan Woman</a:t>
            </a:r>
            <a:r>
              <a:rPr lang="en-US" sz="3200" dirty="0">
                <a:latin typeface="Avenir Book" panose="02000503020000020003" pitchFamily="2" charset="0"/>
                <a:ea typeface="+mj-ea"/>
                <a:cs typeface="+mj-cs"/>
              </a:rPr>
              <a:t>: “’Come, see a Man who told me all things that I ever did. Could this be the Christ?’ Then they went out of the city and came to Him” (John 4:29, 30).</a:t>
            </a:r>
          </a:p>
          <a:p>
            <a:pPr marL="465138" indent="-465138">
              <a:lnSpc>
                <a:spcPct val="100000"/>
              </a:lnSpc>
              <a:spcAft>
                <a:spcPts val="1200"/>
              </a:spcAft>
            </a:pPr>
            <a:endParaRPr lang="en-US" sz="3200" dirty="0">
              <a:latin typeface="Avenir Book" panose="02000503020000020003" pitchFamily="2" charset="0"/>
              <a:ea typeface="+mj-ea"/>
              <a:cs typeface="+mj-cs"/>
            </a:endParaRPr>
          </a:p>
          <a:p>
            <a:pPr marL="0" indent="0">
              <a:lnSpc>
                <a:spcPct val="100000"/>
              </a:lnSpc>
              <a:buNone/>
            </a:pPr>
            <a:endParaRPr lang="en-US" sz="3200" dirty="0">
              <a:latin typeface="Avenir Book" panose="02000503020000020003" pitchFamily="2" charset="0"/>
              <a:ea typeface="+mj-ea"/>
              <a:cs typeface="+mj-cs"/>
            </a:endParaRPr>
          </a:p>
          <a:p>
            <a:pPr marL="465138" indent="-465138">
              <a:lnSpc>
                <a:spcPct val="100000"/>
              </a:lnSpc>
            </a:pPr>
            <a:endParaRPr lang="en-US" sz="3600" b="1" dirty="0">
              <a:latin typeface="Avenir Black" panose="02000503020000020003" pitchFamily="2" charset="0"/>
              <a:ea typeface="+mj-ea"/>
              <a:cs typeface="+mj-cs"/>
            </a:endParaRPr>
          </a:p>
          <a:p>
            <a:pPr marL="0" indent="0">
              <a:lnSpc>
                <a:spcPct val="100000"/>
              </a:lnSpc>
              <a:buNone/>
            </a:pPr>
            <a:endParaRPr lang="en-US" sz="3600" dirty="0"/>
          </a:p>
        </p:txBody>
      </p:sp>
      <p:pic>
        <p:nvPicPr>
          <p:cNvPr id="5" name="Picture 4">
            <a:extLst>
              <a:ext uri="{FF2B5EF4-FFF2-40B4-BE49-F238E27FC236}">
                <a16:creationId xmlns:a16="http://schemas.microsoft.com/office/drawing/2014/main" id="{12FAE868-5DF7-3505-D0F9-709574776210}"/>
              </a:ext>
            </a:extLst>
          </p:cNvPr>
          <p:cNvPicPr>
            <a:picLocks noChangeAspect="1"/>
          </p:cNvPicPr>
          <p:nvPr/>
        </p:nvPicPr>
        <p:blipFill>
          <a:blip r:embed="rId3"/>
          <a:srcRect/>
          <a:stretch/>
        </p:blipFill>
        <p:spPr>
          <a:xfrm>
            <a:off x="407516" y="311266"/>
            <a:ext cx="1518592" cy="1518592"/>
          </a:xfrm>
          <a:prstGeom prst="rect">
            <a:avLst/>
          </a:prstGeom>
        </p:spPr>
      </p:pic>
    </p:spTree>
    <p:extLst>
      <p:ext uri="{BB962C8B-B14F-4D97-AF65-F5344CB8AC3E}">
        <p14:creationId xmlns:p14="http://schemas.microsoft.com/office/powerpoint/2010/main" val="3951414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FUNDO GERAL_atualizado.jpg" descr="FUNDO GERAL_atualizado.jp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4" name="TextBox 3">
            <a:extLst>
              <a:ext uri="{FF2B5EF4-FFF2-40B4-BE49-F238E27FC236}">
                <a16:creationId xmlns:a16="http://schemas.microsoft.com/office/drawing/2014/main" id="{4B24FD52-0E4E-1305-7792-C2DC78CD569C}"/>
              </a:ext>
            </a:extLst>
          </p:cNvPr>
          <p:cNvSpPr txBox="1"/>
          <p:nvPr/>
        </p:nvSpPr>
        <p:spPr>
          <a:xfrm>
            <a:off x="1225661" y="2837587"/>
            <a:ext cx="9740678" cy="1754326"/>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Avenir Black" charset="0"/>
                <a:ea typeface="Avenir Black" charset="0"/>
                <a:cs typeface="Avenir Black" charset="0"/>
              </a:rPr>
              <a:t>We should train members in the Power of Invitation</a:t>
            </a:r>
            <a:endParaRPr kumimoji="0" lang="en-US" sz="5400" b="1" i="0" u="none" strike="noStrike" kern="1200" cap="none" spc="0" normalizeH="0" baseline="0" noProof="0" dirty="0">
              <a:ln>
                <a:noFill/>
              </a:ln>
              <a:solidFill>
                <a:srgbClr val="E22311"/>
              </a:solidFill>
              <a:effectLst/>
              <a:uLnTx/>
              <a:uFillTx/>
              <a:latin typeface="Avenir Book"/>
              <a:ea typeface="+mn-ea"/>
              <a:cs typeface="Avenir Book"/>
            </a:endParaRPr>
          </a:p>
        </p:txBody>
      </p:sp>
      <p:pic>
        <p:nvPicPr>
          <p:cNvPr id="2" name="Picture 1">
            <a:extLst>
              <a:ext uri="{FF2B5EF4-FFF2-40B4-BE49-F238E27FC236}">
                <a16:creationId xmlns:a16="http://schemas.microsoft.com/office/drawing/2014/main" id="{BDCDB348-BC73-E02C-45FE-0FBDF32A710D}"/>
              </a:ext>
            </a:extLst>
          </p:cNvPr>
          <p:cNvPicPr>
            <a:picLocks noChangeAspect="1"/>
          </p:cNvPicPr>
          <p:nvPr/>
        </p:nvPicPr>
        <p:blipFill>
          <a:blip r:embed="rId3"/>
          <a:srcRect/>
          <a:stretch/>
        </p:blipFill>
        <p:spPr>
          <a:xfrm>
            <a:off x="316106" y="210196"/>
            <a:ext cx="1913763" cy="1913763"/>
          </a:xfrm>
          <a:prstGeom prst="rect">
            <a:avLst/>
          </a:prstGeom>
        </p:spPr>
      </p:pic>
    </p:spTree>
    <p:extLst>
      <p:ext uri="{BB962C8B-B14F-4D97-AF65-F5344CB8AC3E}">
        <p14:creationId xmlns:p14="http://schemas.microsoft.com/office/powerpoint/2010/main" val="226175783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AAEB5BBD-19B5-4832-7EEB-AF8F4086B861}"/>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5C655111-1817-D4BF-F4F4-94D9E4073A5E}"/>
              </a:ext>
            </a:extLst>
          </p:cNvPr>
          <p:cNvSpPr>
            <a:spLocks noGrp="1"/>
          </p:cNvSpPr>
          <p:nvPr>
            <p:ph type="title"/>
          </p:nvPr>
        </p:nvSpPr>
        <p:spPr>
          <a:xfrm>
            <a:off x="2580353" y="407780"/>
            <a:ext cx="9204131" cy="1325563"/>
          </a:xfrm>
        </p:spPr>
        <p:txBody>
          <a:bodyPr>
            <a:normAutofit/>
          </a:bodyPr>
          <a:lstStyle/>
          <a:p>
            <a:r>
              <a:rPr lang="en-US" b="1" dirty="0">
                <a:latin typeface="Avenir Black" panose="02000503020000020003" pitchFamily="2" charset="0"/>
              </a:rPr>
              <a:t>The Master of Invitation</a:t>
            </a:r>
          </a:p>
        </p:txBody>
      </p:sp>
      <p:sp>
        <p:nvSpPr>
          <p:cNvPr id="3" name="Content Placeholder 2">
            <a:extLst>
              <a:ext uri="{FF2B5EF4-FFF2-40B4-BE49-F238E27FC236}">
                <a16:creationId xmlns:a16="http://schemas.microsoft.com/office/drawing/2014/main" id="{1F8C78D2-E618-22E5-7EF7-E81E8EEE6948}"/>
              </a:ext>
            </a:extLst>
          </p:cNvPr>
          <p:cNvSpPr>
            <a:spLocks noGrp="1"/>
          </p:cNvSpPr>
          <p:nvPr>
            <p:ph idx="1"/>
          </p:nvPr>
        </p:nvSpPr>
        <p:spPr>
          <a:xfrm>
            <a:off x="828674" y="3043238"/>
            <a:ext cx="10534651" cy="3814762"/>
          </a:xfrm>
        </p:spPr>
        <p:txBody>
          <a:bodyPr>
            <a:normAutofit/>
          </a:bodyPr>
          <a:lstStyle/>
          <a:p>
            <a:pPr marL="0" indent="0">
              <a:lnSpc>
                <a:spcPct val="100000"/>
              </a:lnSpc>
              <a:buNone/>
            </a:pPr>
            <a:r>
              <a:rPr lang="en-US" sz="3600" dirty="0">
                <a:latin typeface="Avenir Book" panose="02000503020000020003" pitchFamily="2" charset="0"/>
              </a:rPr>
              <a:t>“A woman of Samaria came to draw water. Jesus said to her, ‘</a:t>
            </a:r>
            <a:r>
              <a:rPr lang="en-US" sz="3600" b="1" dirty="0">
                <a:latin typeface="Avenir Black" panose="02000503020000020003" pitchFamily="2" charset="0"/>
              </a:rPr>
              <a:t>Give Me a drink</a:t>
            </a:r>
            <a:r>
              <a:rPr lang="en-US" sz="3600" dirty="0">
                <a:latin typeface="Avenir Book" panose="02000503020000020003" pitchFamily="2" charset="0"/>
              </a:rPr>
              <a:t>’” (John 4:7).</a:t>
            </a: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p>
        </p:txBody>
      </p:sp>
      <p:pic>
        <p:nvPicPr>
          <p:cNvPr id="5" name="Picture 4">
            <a:extLst>
              <a:ext uri="{FF2B5EF4-FFF2-40B4-BE49-F238E27FC236}">
                <a16:creationId xmlns:a16="http://schemas.microsoft.com/office/drawing/2014/main" id="{12FAE868-5DF7-3505-D0F9-709574776210}"/>
              </a:ext>
            </a:extLst>
          </p:cNvPr>
          <p:cNvPicPr>
            <a:picLocks noChangeAspect="1"/>
          </p:cNvPicPr>
          <p:nvPr/>
        </p:nvPicPr>
        <p:blipFill>
          <a:blip r:embed="rId3"/>
          <a:srcRect/>
          <a:stretch/>
        </p:blipFill>
        <p:spPr>
          <a:xfrm>
            <a:off x="407516" y="311266"/>
            <a:ext cx="1518592" cy="1518592"/>
          </a:xfrm>
          <a:prstGeom prst="rect">
            <a:avLst/>
          </a:prstGeom>
        </p:spPr>
      </p:pic>
    </p:spTree>
    <p:extLst>
      <p:ext uri="{BB962C8B-B14F-4D97-AF65-F5344CB8AC3E}">
        <p14:creationId xmlns:p14="http://schemas.microsoft.com/office/powerpoint/2010/main" val="775908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AAEB5BBD-19B5-4832-7EEB-AF8F4086B861}"/>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5C655111-1817-D4BF-F4F4-94D9E4073A5E}"/>
              </a:ext>
            </a:extLst>
          </p:cNvPr>
          <p:cNvSpPr>
            <a:spLocks noGrp="1"/>
          </p:cNvSpPr>
          <p:nvPr>
            <p:ph type="title"/>
          </p:nvPr>
        </p:nvSpPr>
        <p:spPr>
          <a:xfrm>
            <a:off x="2580353" y="407780"/>
            <a:ext cx="9204131" cy="1325563"/>
          </a:xfrm>
        </p:spPr>
        <p:txBody>
          <a:bodyPr>
            <a:normAutofit/>
          </a:bodyPr>
          <a:lstStyle/>
          <a:p>
            <a:r>
              <a:rPr lang="en-US" b="1" dirty="0">
                <a:latin typeface="Avenir Black" panose="02000503020000020003" pitchFamily="2" charset="0"/>
              </a:rPr>
              <a:t>3 Ways to Get a Bible Study</a:t>
            </a:r>
          </a:p>
        </p:txBody>
      </p:sp>
      <p:pic>
        <p:nvPicPr>
          <p:cNvPr id="5" name="Picture 4">
            <a:extLst>
              <a:ext uri="{FF2B5EF4-FFF2-40B4-BE49-F238E27FC236}">
                <a16:creationId xmlns:a16="http://schemas.microsoft.com/office/drawing/2014/main" id="{12FAE868-5DF7-3505-D0F9-709574776210}"/>
              </a:ext>
            </a:extLst>
          </p:cNvPr>
          <p:cNvPicPr>
            <a:picLocks noChangeAspect="1"/>
          </p:cNvPicPr>
          <p:nvPr/>
        </p:nvPicPr>
        <p:blipFill>
          <a:blip r:embed="rId3"/>
          <a:srcRect/>
          <a:stretch/>
        </p:blipFill>
        <p:spPr>
          <a:xfrm>
            <a:off x="407516" y="311266"/>
            <a:ext cx="1518592" cy="1518592"/>
          </a:xfrm>
          <a:prstGeom prst="rect">
            <a:avLst/>
          </a:prstGeom>
        </p:spPr>
      </p:pic>
      <p:sp>
        <p:nvSpPr>
          <p:cNvPr id="8" name="Content Placeholder 2">
            <a:extLst>
              <a:ext uri="{FF2B5EF4-FFF2-40B4-BE49-F238E27FC236}">
                <a16:creationId xmlns:a16="http://schemas.microsoft.com/office/drawing/2014/main" id="{C45C0E01-6D9E-4E01-2EBA-685051B2F6C3}"/>
              </a:ext>
            </a:extLst>
          </p:cNvPr>
          <p:cNvSpPr txBox="1">
            <a:spLocks/>
          </p:cNvSpPr>
          <p:nvPr/>
        </p:nvSpPr>
        <p:spPr>
          <a:xfrm>
            <a:off x="2143126" y="2728913"/>
            <a:ext cx="9641358" cy="38321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5988" indent="-915988">
              <a:lnSpc>
                <a:spcPct val="100000"/>
              </a:lnSpc>
              <a:spcAft>
                <a:spcPts val="1200"/>
              </a:spcAft>
              <a:buFont typeface="+mj-lt"/>
              <a:buAutoNum type="arabicPeriod"/>
            </a:pPr>
            <a:r>
              <a:rPr lang="en-US" sz="4000" dirty="0">
                <a:latin typeface="Avenir Book" panose="02000503020000020003" pitchFamily="2" charset="0"/>
                <a:ea typeface="+mj-ea"/>
                <a:cs typeface="+mj-cs"/>
              </a:rPr>
              <a:t>You can ask in the morning.</a:t>
            </a:r>
          </a:p>
          <a:p>
            <a:pPr marL="465138" indent="-465138">
              <a:lnSpc>
                <a:spcPct val="100000"/>
              </a:lnSpc>
              <a:spcAft>
                <a:spcPts val="1200"/>
              </a:spcAft>
            </a:pPr>
            <a:endParaRPr lang="en-US" sz="3200" dirty="0">
              <a:latin typeface="Avenir Book" panose="02000503020000020003" pitchFamily="2" charset="0"/>
              <a:ea typeface="+mj-ea"/>
              <a:cs typeface="+mj-cs"/>
            </a:endParaRPr>
          </a:p>
          <a:p>
            <a:pPr marL="0" indent="0">
              <a:lnSpc>
                <a:spcPct val="100000"/>
              </a:lnSpc>
              <a:buFont typeface="Arial" panose="020B0604020202020204" pitchFamily="34" charset="0"/>
              <a:buNone/>
            </a:pPr>
            <a:endParaRPr lang="en-US" sz="3200" dirty="0">
              <a:latin typeface="Avenir Book" panose="02000503020000020003" pitchFamily="2" charset="0"/>
              <a:ea typeface="+mj-ea"/>
              <a:cs typeface="+mj-cs"/>
            </a:endParaRPr>
          </a:p>
          <a:p>
            <a:pPr marL="465138" indent="-465138">
              <a:lnSpc>
                <a:spcPct val="100000"/>
              </a:lnSpc>
            </a:pPr>
            <a:endParaRPr lang="en-US" sz="3600" b="1" dirty="0">
              <a:latin typeface="Avenir Black" panose="02000503020000020003" pitchFamily="2" charset="0"/>
              <a:ea typeface="+mj-ea"/>
              <a:cs typeface="+mj-cs"/>
            </a:endParaRPr>
          </a:p>
          <a:p>
            <a:pPr marL="0" indent="0">
              <a:lnSpc>
                <a:spcPct val="100000"/>
              </a:lnSpc>
              <a:buFont typeface="Arial" panose="020B0604020202020204" pitchFamily="34" charset="0"/>
              <a:buNone/>
            </a:pPr>
            <a:endParaRPr lang="en-US" sz="3600" dirty="0"/>
          </a:p>
        </p:txBody>
      </p:sp>
    </p:spTree>
    <p:extLst>
      <p:ext uri="{BB962C8B-B14F-4D97-AF65-F5344CB8AC3E}">
        <p14:creationId xmlns:p14="http://schemas.microsoft.com/office/powerpoint/2010/main" val="27547031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AAEB5BBD-19B5-4832-7EEB-AF8F4086B861}"/>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5C655111-1817-D4BF-F4F4-94D9E4073A5E}"/>
              </a:ext>
            </a:extLst>
          </p:cNvPr>
          <p:cNvSpPr>
            <a:spLocks noGrp="1"/>
          </p:cNvSpPr>
          <p:nvPr>
            <p:ph type="title"/>
          </p:nvPr>
        </p:nvSpPr>
        <p:spPr>
          <a:xfrm>
            <a:off x="2580353" y="407780"/>
            <a:ext cx="9204131" cy="1325563"/>
          </a:xfrm>
        </p:spPr>
        <p:txBody>
          <a:bodyPr>
            <a:normAutofit/>
          </a:bodyPr>
          <a:lstStyle/>
          <a:p>
            <a:r>
              <a:rPr lang="en-US" b="1" dirty="0">
                <a:latin typeface="Avenir Black" panose="02000503020000020003" pitchFamily="2" charset="0"/>
              </a:rPr>
              <a:t>3 Ways to Get a Bible Study</a:t>
            </a:r>
          </a:p>
        </p:txBody>
      </p:sp>
      <p:pic>
        <p:nvPicPr>
          <p:cNvPr id="5" name="Picture 4">
            <a:extLst>
              <a:ext uri="{FF2B5EF4-FFF2-40B4-BE49-F238E27FC236}">
                <a16:creationId xmlns:a16="http://schemas.microsoft.com/office/drawing/2014/main" id="{12FAE868-5DF7-3505-D0F9-709574776210}"/>
              </a:ext>
            </a:extLst>
          </p:cNvPr>
          <p:cNvPicPr>
            <a:picLocks noChangeAspect="1"/>
          </p:cNvPicPr>
          <p:nvPr/>
        </p:nvPicPr>
        <p:blipFill>
          <a:blip r:embed="rId3"/>
          <a:srcRect/>
          <a:stretch/>
        </p:blipFill>
        <p:spPr>
          <a:xfrm>
            <a:off x="407516" y="311266"/>
            <a:ext cx="1518592" cy="1518592"/>
          </a:xfrm>
          <a:prstGeom prst="rect">
            <a:avLst/>
          </a:prstGeom>
        </p:spPr>
      </p:pic>
      <p:sp>
        <p:nvSpPr>
          <p:cNvPr id="8" name="Content Placeholder 2">
            <a:extLst>
              <a:ext uri="{FF2B5EF4-FFF2-40B4-BE49-F238E27FC236}">
                <a16:creationId xmlns:a16="http://schemas.microsoft.com/office/drawing/2014/main" id="{C45C0E01-6D9E-4E01-2EBA-685051B2F6C3}"/>
              </a:ext>
            </a:extLst>
          </p:cNvPr>
          <p:cNvSpPr txBox="1">
            <a:spLocks/>
          </p:cNvSpPr>
          <p:nvPr/>
        </p:nvSpPr>
        <p:spPr>
          <a:xfrm>
            <a:off x="2143126" y="2728913"/>
            <a:ext cx="9641358" cy="38321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5988" indent="-915988">
              <a:lnSpc>
                <a:spcPct val="100000"/>
              </a:lnSpc>
              <a:spcAft>
                <a:spcPts val="1200"/>
              </a:spcAft>
              <a:buFont typeface="+mj-lt"/>
              <a:buAutoNum type="arabicPeriod"/>
            </a:pPr>
            <a:r>
              <a:rPr lang="en-US" sz="4000" dirty="0">
                <a:latin typeface="Avenir Book" panose="02000503020000020003" pitchFamily="2" charset="0"/>
                <a:ea typeface="+mj-ea"/>
                <a:cs typeface="+mj-cs"/>
              </a:rPr>
              <a:t>You can ask in the morning.</a:t>
            </a:r>
          </a:p>
          <a:p>
            <a:pPr marL="915988" indent="-915988">
              <a:lnSpc>
                <a:spcPct val="100000"/>
              </a:lnSpc>
              <a:spcAft>
                <a:spcPts val="1200"/>
              </a:spcAft>
              <a:buFont typeface="+mj-lt"/>
              <a:buAutoNum type="arabicPeriod"/>
            </a:pPr>
            <a:r>
              <a:rPr lang="en-US" sz="4000" dirty="0">
                <a:latin typeface="Avenir Book" panose="02000503020000020003" pitchFamily="2" charset="0"/>
                <a:ea typeface="+mj-ea"/>
                <a:cs typeface="+mj-cs"/>
              </a:rPr>
              <a:t>You can ask in the afternoon.</a:t>
            </a:r>
          </a:p>
          <a:p>
            <a:pPr marL="465138" indent="-465138">
              <a:lnSpc>
                <a:spcPct val="100000"/>
              </a:lnSpc>
              <a:spcAft>
                <a:spcPts val="1200"/>
              </a:spcAft>
            </a:pPr>
            <a:endParaRPr lang="en-US" sz="3200" dirty="0">
              <a:latin typeface="Avenir Book" panose="02000503020000020003" pitchFamily="2" charset="0"/>
              <a:ea typeface="+mj-ea"/>
              <a:cs typeface="+mj-cs"/>
            </a:endParaRPr>
          </a:p>
          <a:p>
            <a:pPr marL="0" indent="0">
              <a:lnSpc>
                <a:spcPct val="100000"/>
              </a:lnSpc>
              <a:buFont typeface="Arial" panose="020B0604020202020204" pitchFamily="34" charset="0"/>
              <a:buNone/>
            </a:pPr>
            <a:endParaRPr lang="en-US" sz="3200" dirty="0">
              <a:latin typeface="Avenir Book" panose="02000503020000020003" pitchFamily="2" charset="0"/>
              <a:ea typeface="+mj-ea"/>
              <a:cs typeface="+mj-cs"/>
            </a:endParaRPr>
          </a:p>
          <a:p>
            <a:pPr marL="465138" indent="-465138">
              <a:lnSpc>
                <a:spcPct val="100000"/>
              </a:lnSpc>
            </a:pPr>
            <a:endParaRPr lang="en-US" sz="3600" b="1" dirty="0">
              <a:latin typeface="Avenir Black" panose="02000503020000020003" pitchFamily="2" charset="0"/>
              <a:ea typeface="+mj-ea"/>
              <a:cs typeface="+mj-cs"/>
            </a:endParaRPr>
          </a:p>
          <a:p>
            <a:pPr marL="0" indent="0">
              <a:lnSpc>
                <a:spcPct val="100000"/>
              </a:lnSpc>
              <a:buFont typeface="Arial" panose="020B0604020202020204" pitchFamily="34" charset="0"/>
              <a:buNone/>
            </a:pPr>
            <a:endParaRPr lang="en-US" sz="3600" dirty="0"/>
          </a:p>
        </p:txBody>
      </p:sp>
    </p:spTree>
    <p:extLst>
      <p:ext uri="{BB962C8B-B14F-4D97-AF65-F5344CB8AC3E}">
        <p14:creationId xmlns:p14="http://schemas.microsoft.com/office/powerpoint/2010/main" val="4036003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AAEB5BBD-19B5-4832-7EEB-AF8F4086B861}"/>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5C655111-1817-D4BF-F4F4-94D9E4073A5E}"/>
              </a:ext>
            </a:extLst>
          </p:cNvPr>
          <p:cNvSpPr>
            <a:spLocks noGrp="1"/>
          </p:cNvSpPr>
          <p:nvPr>
            <p:ph type="title"/>
          </p:nvPr>
        </p:nvSpPr>
        <p:spPr>
          <a:xfrm>
            <a:off x="2580353" y="407780"/>
            <a:ext cx="9204131" cy="1325563"/>
          </a:xfrm>
        </p:spPr>
        <p:txBody>
          <a:bodyPr>
            <a:normAutofit/>
          </a:bodyPr>
          <a:lstStyle/>
          <a:p>
            <a:r>
              <a:rPr lang="en-US" b="1" dirty="0">
                <a:latin typeface="Avenir Black" panose="02000503020000020003" pitchFamily="2" charset="0"/>
              </a:rPr>
              <a:t>3 Ways to Get a Bible Study</a:t>
            </a:r>
          </a:p>
        </p:txBody>
      </p:sp>
      <p:pic>
        <p:nvPicPr>
          <p:cNvPr id="5" name="Picture 4">
            <a:extLst>
              <a:ext uri="{FF2B5EF4-FFF2-40B4-BE49-F238E27FC236}">
                <a16:creationId xmlns:a16="http://schemas.microsoft.com/office/drawing/2014/main" id="{12FAE868-5DF7-3505-D0F9-709574776210}"/>
              </a:ext>
            </a:extLst>
          </p:cNvPr>
          <p:cNvPicPr>
            <a:picLocks noChangeAspect="1"/>
          </p:cNvPicPr>
          <p:nvPr/>
        </p:nvPicPr>
        <p:blipFill>
          <a:blip r:embed="rId3"/>
          <a:srcRect/>
          <a:stretch/>
        </p:blipFill>
        <p:spPr>
          <a:xfrm>
            <a:off x="407516" y="311266"/>
            <a:ext cx="1518592" cy="1518592"/>
          </a:xfrm>
          <a:prstGeom prst="rect">
            <a:avLst/>
          </a:prstGeom>
        </p:spPr>
      </p:pic>
      <p:sp>
        <p:nvSpPr>
          <p:cNvPr id="8" name="Content Placeholder 2">
            <a:extLst>
              <a:ext uri="{FF2B5EF4-FFF2-40B4-BE49-F238E27FC236}">
                <a16:creationId xmlns:a16="http://schemas.microsoft.com/office/drawing/2014/main" id="{C45C0E01-6D9E-4E01-2EBA-685051B2F6C3}"/>
              </a:ext>
            </a:extLst>
          </p:cNvPr>
          <p:cNvSpPr txBox="1">
            <a:spLocks/>
          </p:cNvSpPr>
          <p:nvPr/>
        </p:nvSpPr>
        <p:spPr>
          <a:xfrm>
            <a:off x="2143126" y="2728913"/>
            <a:ext cx="9641358" cy="38321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5988" indent="-915988">
              <a:lnSpc>
                <a:spcPct val="100000"/>
              </a:lnSpc>
              <a:spcAft>
                <a:spcPts val="1200"/>
              </a:spcAft>
              <a:buFont typeface="+mj-lt"/>
              <a:buAutoNum type="arabicPeriod"/>
            </a:pPr>
            <a:r>
              <a:rPr lang="en-US" sz="4000" dirty="0">
                <a:latin typeface="Avenir Book" panose="02000503020000020003" pitchFamily="2" charset="0"/>
                <a:ea typeface="+mj-ea"/>
                <a:cs typeface="+mj-cs"/>
              </a:rPr>
              <a:t>You can ask in the morning.</a:t>
            </a:r>
          </a:p>
          <a:p>
            <a:pPr marL="915988" indent="-915988">
              <a:lnSpc>
                <a:spcPct val="100000"/>
              </a:lnSpc>
              <a:spcAft>
                <a:spcPts val="1200"/>
              </a:spcAft>
              <a:buFont typeface="+mj-lt"/>
              <a:buAutoNum type="arabicPeriod"/>
            </a:pPr>
            <a:r>
              <a:rPr lang="en-US" sz="4000" dirty="0">
                <a:latin typeface="Avenir Book" panose="02000503020000020003" pitchFamily="2" charset="0"/>
                <a:ea typeface="+mj-ea"/>
                <a:cs typeface="+mj-cs"/>
              </a:rPr>
              <a:t>You can ask in the afternoon.</a:t>
            </a:r>
          </a:p>
          <a:p>
            <a:pPr marL="915988" indent="-915988">
              <a:lnSpc>
                <a:spcPct val="100000"/>
              </a:lnSpc>
              <a:spcAft>
                <a:spcPts val="1200"/>
              </a:spcAft>
              <a:buFont typeface="+mj-lt"/>
              <a:buAutoNum type="arabicPeriod"/>
            </a:pPr>
            <a:r>
              <a:rPr lang="en-US" sz="4000" dirty="0">
                <a:latin typeface="Avenir Book" panose="02000503020000020003" pitchFamily="2" charset="0"/>
                <a:ea typeface="+mj-ea"/>
                <a:cs typeface="+mj-cs"/>
              </a:rPr>
              <a:t>You can ask in the evening.</a:t>
            </a:r>
          </a:p>
          <a:p>
            <a:pPr marL="465138" indent="-465138">
              <a:lnSpc>
                <a:spcPct val="100000"/>
              </a:lnSpc>
              <a:spcAft>
                <a:spcPts val="1200"/>
              </a:spcAft>
            </a:pPr>
            <a:endParaRPr lang="en-US" sz="3200" dirty="0">
              <a:latin typeface="Avenir Book" panose="02000503020000020003" pitchFamily="2" charset="0"/>
              <a:ea typeface="+mj-ea"/>
              <a:cs typeface="+mj-cs"/>
            </a:endParaRPr>
          </a:p>
          <a:p>
            <a:pPr marL="0" indent="0">
              <a:lnSpc>
                <a:spcPct val="100000"/>
              </a:lnSpc>
              <a:buFont typeface="Arial" panose="020B0604020202020204" pitchFamily="34" charset="0"/>
              <a:buNone/>
            </a:pPr>
            <a:endParaRPr lang="en-US" sz="3200" dirty="0">
              <a:latin typeface="Avenir Book" panose="02000503020000020003" pitchFamily="2" charset="0"/>
              <a:ea typeface="+mj-ea"/>
              <a:cs typeface="+mj-cs"/>
            </a:endParaRPr>
          </a:p>
          <a:p>
            <a:pPr marL="465138" indent="-465138">
              <a:lnSpc>
                <a:spcPct val="100000"/>
              </a:lnSpc>
            </a:pPr>
            <a:endParaRPr lang="en-US" sz="3600" b="1" dirty="0">
              <a:latin typeface="Avenir Black" panose="02000503020000020003" pitchFamily="2" charset="0"/>
              <a:ea typeface="+mj-ea"/>
              <a:cs typeface="+mj-cs"/>
            </a:endParaRPr>
          </a:p>
          <a:p>
            <a:pPr marL="0" indent="0">
              <a:lnSpc>
                <a:spcPct val="100000"/>
              </a:lnSpc>
              <a:buFont typeface="Arial" panose="020B0604020202020204" pitchFamily="34" charset="0"/>
              <a:buNone/>
            </a:pPr>
            <a:endParaRPr lang="en-US" sz="3600" dirty="0"/>
          </a:p>
        </p:txBody>
      </p:sp>
    </p:spTree>
    <p:extLst>
      <p:ext uri="{BB962C8B-B14F-4D97-AF65-F5344CB8AC3E}">
        <p14:creationId xmlns:p14="http://schemas.microsoft.com/office/powerpoint/2010/main" val="1340804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AAEB5BBD-19B5-4832-7EEB-AF8F4086B861}"/>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5C655111-1817-D4BF-F4F4-94D9E4073A5E}"/>
              </a:ext>
            </a:extLst>
          </p:cNvPr>
          <p:cNvSpPr>
            <a:spLocks noGrp="1"/>
          </p:cNvSpPr>
          <p:nvPr>
            <p:ph type="title"/>
          </p:nvPr>
        </p:nvSpPr>
        <p:spPr>
          <a:xfrm>
            <a:off x="2580353" y="407780"/>
            <a:ext cx="9204131" cy="1325563"/>
          </a:xfrm>
        </p:spPr>
        <p:txBody>
          <a:bodyPr>
            <a:normAutofit/>
          </a:bodyPr>
          <a:lstStyle/>
          <a:p>
            <a:r>
              <a:rPr lang="en-US" b="1" dirty="0">
                <a:latin typeface="Avenir Black" panose="02000503020000020003" pitchFamily="2" charset="0"/>
              </a:rPr>
              <a:t>3 Ways to Get a Bible Study</a:t>
            </a:r>
          </a:p>
        </p:txBody>
      </p:sp>
      <p:pic>
        <p:nvPicPr>
          <p:cNvPr id="5" name="Picture 4">
            <a:extLst>
              <a:ext uri="{FF2B5EF4-FFF2-40B4-BE49-F238E27FC236}">
                <a16:creationId xmlns:a16="http://schemas.microsoft.com/office/drawing/2014/main" id="{12FAE868-5DF7-3505-D0F9-709574776210}"/>
              </a:ext>
            </a:extLst>
          </p:cNvPr>
          <p:cNvPicPr>
            <a:picLocks noChangeAspect="1"/>
          </p:cNvPicPr>
          <p:nvPr/>
        </p:nvPicPr>
        <p:blipFill>
          <a:blip r:embed="rId3"/>
          <a:srcRect/>
          <a:stretch/>
        </p:blipFill>
        <p:spPr>
          <a:xfrm>
            <a:off x="407516" y="311266"/>
            <a:ext cx="1518592" cy="1518592"/>
          </a:xfrm>
          <a:prstGeom prst="rect">
            <a:avLst/>
          </a:prstGeom>
        </p:spPr>
      </p:pic>
      <p:sp>
        <p:nvSpPr>
          <p:cNvPr id="8" name="Content Placeholder 2">
            <a:extLst>
              <a:ext uri="{FF2B5EF4-FFF2-40B4-BE49-F238E27FC236}">
                <a16:creationId xmlns:a16="http://schemas.microsoft.com/office/drawing/2014/main" id="{C45C0E01-6D9E-4E01-2EBA-685051B2F6C3}"/>
              </a:ext>
            </a:extLst>
          </p:cNvPr>
          <p:cNvSpPr txBox="1">
            <a:spLocks/>
          </p:cNvSpPr>
          <p:nvPr/>
        </p:nvSpPr>
        <p:spPr>
          <a:xfrm>
            <a:off x="1275321" y="3025891"/>
            <a:ext cx="9641358" cy="38321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200"/>
              </a:spcAft>
              <a:buNone/>
            </a:pPr>
            <a:r>
              <a:rPr lang="en-US" sz="9600" b="1" dirty="0">
                <a:latin typeface="Avenir Black" panose="02000503020000020003" pitchFamily="2" charset="0"/>
                <a:ea typeface="+mj-ea"/>
                <a:cs typeface="+mj-cs"/>
              </a:rPr>
              <a:t>Just Ask</a:t>
            </a:r>
          </a:p>
          <a:p>
            <a:pPr marL="465138" indent="-465138">
              <a:lnSpc>
                <a:spcPct val="100000"/>
              </a:lnSpc>
              <a:spcAft>
                <a:spcPts val="1200"/>
              </a:spcAft>
            </a:pPr>
            <a:endParaRPr lang="en-US" sz="3200" dirty="0">
              <a:latin typeface="Avenir Book" panose="02000503020000020003" pitchFamily="2" charset="0"/>
              <a:ea typeface="+mj-ea"/>
              <a:cs typeface="+mj-cs"/>
            </a:endParaRPr>
          </a:p>
          <a:p>
            <a:pPr marL="0" indent="0">
              <a:lnSpc>
                <a:spcPct val="100000"/>
              </a:lnSpc>
              <a:buFont typeface="Arial" panose="020B0604020202020204" pitchFamily="34" charset="0"/>
              <a:buNone/>
            </a:pPr>
            <a:endParaRPr lang="en-US" sz="3200" dirty="0">
              <a:latin typeface="Avenir Book" panose="02000503020000020003" pitchFamily="2" charset="0"/>
              <a:ea typeface="+mj-ea"/>
              <a:cs typeface="+mj-cs"/>
            </a:endParaRPr>
          </a:p>
          <a:p>
            <a:pPr marL="465138" indent="-465138">
              <a:lnSpc>
                <a:spcPct val="100000"/>
              </a:lnSpc>
            </a:pPr>
            <a:endParaRPr lang="en-US" sz="3600" b="1" dirty="0">
              <a:latin typeface="Avenir Black" panose="02000503020000020003" pitchFamily="2" charset="0"/>
              <a:ea typeface="+mj-ea"/>
              <a:cs typeface="+mj-cs"/>
            </a:endParaRPr>
          </a:p>
          <a:p>
            <a:pPr marL="0" indent="0">
              <a:lnSpc>
                <a:spcPct val="100000"/>
              </a:lnSpc>
              <a:buFont typeface="Arial" panose="020B0604020202020204" pitchFamily="34" charset="0"/>
              <a:buNone/>
            </a:pPr>
            <a:endParaRPr lang="en-US" sz="3600" dirty="0"/>
          </a:p>
        </p:txBody>
      </p:sp>
    </p:spTree>
    <p:extLst>
      <p:ext uri="{BB962C8B-B14F-4D97-AF65-F5344CB8AC3E}">
        <p14:creationId xmlns:p14="http://schemas.microsoft.com/office/powerpoint/2010/main" val="2801844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FUNDO GERAL_atualizado.jpg" descr="FUNDO GERAL_atualizado.jpg"/>
          <p:cNvPicPr>
            <a:picLocks noChangeAspect="1"/>
          </p:cNvPicPr>
          <p:nvPr/>
        </p:nvPicPr>
        <p:blipFill>
          <a:blip r:embed="rId2"/>
          <a:stretch>
            <a:fillRect/>
          </a:stretch>
        </p:blipFill>
        <p:spPr>
          <a:xfrm>
            <a:off x="0" y="0"/>
            <a:ext cx="12192000" cy="6858000"/>
          </a:xfrm>
          <a:prstGeom prst="rect">
            <a:avLst/>
          </a:prstGeom>
          <a:ln w="12700">
            <a:miter lim="400000"/>
          </a:ln>
        </p:spPr>
      </p:pic>
      <p:graphicFrame>
        <p:nvGraphicFramePr>
          <p:cNvPr id="8" name="Chart 7">
            <a:extLst>
              <a:ext uri="{FF2B5EF4-FFF2-40B4-BE49-F238E27FC236}">
                <a16:creationId xmlns:a16="http://schemas.microsoft.com/office/drawing/2014/main" id="{26804DD7-7B59-27BD-3AEF-973FB486562B}"/>
              </a:ext>
            </a:extLst>
          </p:cNvPr>
          <p:cNvGraphicFramePr/>
          <p:nvPr/>
        </p:nvGraphicFramePr>
        <p:xfrm>
          <a:off x="3934291" y="1676019"/>
          <a:ext cx="7765932" cy="4942548"/>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86F07A94-B352-316C-F95F-4526D1F27C12}"/>
              </a:ext>
            </a:extLst>
          </p:cNvPr>
          <p:cNvSpPr txBox="1"/>
          <p:nvPr/>
        </p:nvSpPr>
        <p:spPr>
          <a:xfrm>
            <a:off x="342120" y="422511"/>
            <a:ext cx="11358103" cy="830997"/>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dvent Sans Logo" panose="020B0502040504020204" pitchFamily="34" charset="0"/>
                <a:ea typeface="Advent Sans Logo" panose="020B0502040504020204" pitchFamily="34" charset="0"/>
                <a:cs typeface="Advent Sans Logo" panose="020B0502040504020204" pitchFamily="34" charset="0"/>
              </a:rPr>
              <a:t>Assessing the Local Church</a:t>
            </a:r>
          </a:p>
        </p:txBody>
      </p:sp>
      <p:sp>
        <p:nvSpPr>
          <p:cNvPr id="10" name="TextBox 9">
            <a:extLst>
              <a:ext uri="{FF2B5EF4-FFF2-40B4-BE49-F238E27FC236}">
                <a16:creationId xmlns:a16="http://schemas.microsoft.com/office/drawing/2014/main" id="{FFF68008-C50D-0E6C-9C62-65989A848FD6}"/>
              </a:ext>
            </a:extLst>
          </p:cNvPr>
          <p:cNvSpPr txBox="1"/>
          <p:nvPr/>
        </p:nvSpPr>
        <p:spPr>
          <a:xfrm>
            <a:off x="171056" y="2137793"/>
            <a:ext cx="3968493" cy="2800767"/>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dvent Sans Logo" panose="020B0502040504020204" pitchFamily="34" charset="0"/>
                <a:ea typeface="Advent Sans Logo" panose="020B0502040504020204" pitchFamily="34" charset="0"/>
                <a:cs typeface="Advent Sans Logo" panose="020B0502040504020204" pitchFamily="34" charset="0"/>
              </a:rPr>
              <a:t>Every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dvent Sans Logo" panose="020B0502040504020204" pitchFamily="34" charset="0"/>
                <a:ea typeface="Advent Sans Logo" panose="020B0502040504020204" pitchFamily="34" charset="0"/>
                <a:cs typeface="Advent Sans Logo" panose="020B0502040504020204" pitchFamily="34" charset="0"/>
              </a:rPr>
              <a:t>Church Has </a:t>
            </a:r>
            <a:r>
              <a:rPr kumimoji="0" lang="en-US" sz="4400" b="1" i="0" u="none" strike="noStrike" kern="1200" cap="none" spc="0" normalizeH="0" baseline="0" noProof="0" dirty="0">
                <a:ln>
                  <a:noFill/>
                </a:ln>
                <a:solidFill>
                  <a:prstClr val="black"/>
                </a:solidFill>
                <a:effectLst/>
                <a:uLnTx/>
                <a:uFillTx/>
                <a:latin typeface="Advent Sans Logo" panose="020B0502040504020204" pitchFamily="34" charset="0"/>
                <a:ea typeface="Advent Sans Logo" panose="020B0502040504020204" pitchFamily="34" charset="0"/>
                <a:cs typeface="Advent Sans Logo" panose="020B0502040504020204" pitchFamily="34" charset="0"/>
              </a:rPr>
              <a:t>Strengths &amp; Weaknesses</a:t>
            </a:r>
          </a:p>
        </p:txBody>
      </p:sp>
    </p:spTree>
    <p:extLst>
      <p:ext uri="{BB962C8B-B14F-4D97-AF65-F5344CB8AC3E}">
        <p14:creationId xmlns:p14="http://schemas.microsoft.com/office/powerpoint/2010/main" val="156772164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AAEB5BBD-19B5-4832-7EEB-AF8F4086B861}"/>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5C655111-1817-D4BF-F4F4-94D9E4073A5E}"/>
              </a:ext>
            </a:extLst>
          </p:cNvPr>
          <p:cNvSpPr>
            <a:spLocks noGrp="1"/>
          </p:cNvSpPr>
          <p:nvPr>
            <p:ph type="title"/>
          </p:nvPr>
        </p:nvSpPr>
        <p:spPr>
          <a:xfrm>
            <a:off x="2580353" y="407780"/>
            <a:ext cx="9204131" cy="1325563"/>
          </a:xfrm>
        </p:spPr>
        <p:txBody>
          <a:bodyPr>
            <a:normAutofit/>
          </a:bodyPr>
          <a:lstStyle/>
          <a:p>
            <a:r>
              <a:rPr lang="en-US" b="1" dirty="0">
                <a:latin typeface="Avenir Black" panose="02000503020000020003" pitchFamily="2" charset="0"/>
              </a:rPr>
              <a:t>Just Ask! </a:t>
            </a:r>
            <a:br>
              <a:rPr lang="en-US" b="1" dirty="0">
                <a:latin typeface="Avenir Black" panose="02000503020000020003" pitchFamily="2" charset="0"/>
              </a:rPr>
            </a:br>
            <a:r>
              <a:rPr lang="en-US" sz="3600" b="1" dirty="0">
                <a:latin typeface="Avenir Black" panose="02000503020000020003" pitchFamily="2" charset="0"/>
              </a:rPr>
              <a:t>Ways to Invite:</a:t>
            </a:r>
            <a:endParaRPr lang="en-US" b="1" dirty="0">
              <a:latin typeface="Avenir Black" panose="02000503020000020003" pitchFamily="2" charset="0"/>
            </a:endParaRPr>
          </a:p>
        </p:txBody>
      </p:sp>
      <p:sp>
        <p:nvSpPr>
          <p:cNvPr id="3" name="Content Placeholder 2">
            <a:extLst>
              <a:ext uri="{FF2B5EF4-FFF2-40B4-BE49-F238E27FC236}">
                <a16:creationId xmlns:a16="http://schemas.microsoft.com/office/drawing/2014/main" id="{1F8C78D2-E618-22E5-7EF7-E81E8EEE6948}"/>
              </a:ext>
            </a:extLst>
          </p:cNvPr>
          <p:cNvSpPr>
            <a:spLocks noGrp="1"/>
          </p:cNvSpPr>
          <p:nvPr>
            <p:ph idx="1"/>
          </p:nvPr>
        </p:nvSpPr>
        <p:spPr>
          <a:xfrm>
            <a:off x="2151728" y="2012536"/>
            <a:ext cx="10955810" cy="4152211"/>
          </a:xfrm>
        </p:spPr>
        <p:txBody>
          <a:bodyPr>
            <a:noAutofit/>
          </a:bodyPr>
          <a:lstStyle/>
          <a:p>
            <a:pPr marL="465138" indent="-465138">
              <a:lnSpc>
                <a:spcPct val="100000"/>
              </a:lnSpc>
              <a:spcBef>
                <a:spcPts val="400"/>
              </a:spcBef>
            </a:pPr>
            <a:r>
              <a:rPr lang="en-US" sz="3200" dirty="0">
                <a:latin typeface="Avenir Book" panose="02000503020000020003" pitchFamily="2" charset="0"/>
                <a:ea typeface="+mj-ea"/>
                <a:cs typeface="+mj-cs"/>
              </a:rPr>
              <a:t>Personal invitations</a:t>
            </a:r>
          </a:p>
          <a:p>
            <a:pPr marL="465138" indent="-465138">
              <a:lnSpc>
                <a:spcPct val="100000"/>
              </a:lnSpc>
              <a:spcBef>
                <a:spcPts val="400"/>
              </a:spcBef>
            </a:pPr>
            <a:r>
              <a:rPr lang="en-US" sz="3200" dirty="0">
                <a:latin typeface="Avenir Book" panose="02000503020000020003" pitchFamily="2" charset="0"/>
                <a:ea typeface="+mj-ea"/>
                <a:cs typeface="+mj-cs"/>
              </a:rPr>
              <a:t>Bible study offers at church services and events</a:t>
            </a:r>
          </a:p>
          <a:p>
            <a:pPr marL="465138" indent="-465138">
              <a:lnSpc>
                <a:spcPct val="100000"/>
              </a:lnSpc>
              <a:spcBef>
                <a:spcPts val="400"/>
              </a:spcBef>
            </a:pPr>
            <a:r>
              <a:rPr lang="en-US" sz="3200" dirty="0">
                <a:latin typeface="Avenir Book" panose="02000503020000020003" pitchFamily="2" charset="0"/>
                <a:ea typeface="+mj-ea"/>
                <a:cs typeface="+mj-cs"/>
              </a:rPr>
              <a:t>Door-to-door invitations</a:t>
            </a:r>
          </a:p>
          <a:p>
            <a:pPr marL="465138" indent="-465138">
              <a:lnSpc>
                <a:spcPct val="100000"/>
              </a:lnSpc>
              <a:spcBef>
                <a:spcPts val="400"/>
              </a:spcBef>
            </a:pPr>
            <a:r>
              <a:rPr lang="en-US" sz="3200" dirty="0">
                <a:latin typeface="Avenir Book" panose="02000503020000020003" pitchFamily="2" charset="0"/>
                <a:ea typeface="+mj-ea"/>
                <a:cs typeface="+mj-cs"/>
              </a:rPr>
              <a:t>Literature with Bible study offers</a:t>
            </a:r>
          </a:p>
          <a:p>
            <a:pPr marL="465138" indent="-465138">
              <a:lnSpc>
                <a:spcPct val="100000"/>
              </a:lnSpc>
              <a:spcBef>
                <a:spcPts val="400"/>
              </a:spcBef>
            </a:pPr>
            <a:r>
              <a:rPr lang="en-US" sz="3200" dirty="0">
                <a:latin typeface="Avenir Book" panose="02000503020000020003" pitchFamily="2" charset="0"/>
                <a:ea typeface="+mj-ea"/>
                <a:cs typeface="+mj-cs"/>
              </a:rPr>
              <a:t>Media with Bible study offers</a:t>
            </a:r>
          </a:p>
          <a:p>
            <a:pPr marL="465138" indent="-465138">
              <a:lnSpc>
                <a:spcPct val="100000"/>
              </a:lnSpc>
              <a:spcBef>
                <a:spcPts val="400"/>
              </a:spcBef>
            </a:pPr>
            <a:r>
              <a:rPr lang="en-US" sz="3200" dirty="0">
                <a:latin typeface="Avenir Book" panose="02000503020000020003" pitchFamily="2" charset="0"/>
                <a:ea typeface="+mj-ea"/>
                <a:cs typeface="+mj-cs"/>
              </a:rPr>
              <a:t>Online and social media ads</a:t>
            </a:r>
          </a:p>
          <a:p>
            <a:pPr marL="465138" indent="-465138">
              <a:lnSpc>
                <a:spcPct val="100000"/>
              </a:lnSpc>
              <a:spcBef>
                <a:spcPts val="400"/>
              </a:spcBef>
            </a:pPr>
            <a:r>
              <a:rPr lang="en-US" sz="3200" dirty="0">
                <a:latin typeface="Avenir Book" panose="02000503020000020003" pitchFamily="2" charset="0"/>
                <a:ea typeface="+mj-ea"/>
                <a:cs typeface="+mj-cs"/>
              </a:rPr>
              <a:t>Future event flyers</a:t>
            </a:r>
          </a:p>
          <a:p>
            <a:pPr marL="465138" indent="-465138">
              <a:lnSpc>
                <a:spcPct val="100000"/>
              </a:lnSpc>
              <a:spcBef>
                <a:spcPts val="400"/>
              </a:spcBef>
            </a:pPr>
            <a:r>
              <a:rPr lang="en-US" sz="3200" dirty="0">
                <a:latin typeface="Avenir Book" panose="02000503020000020003" pitchFamily="2" charset="0"/>
                <a:ea typeface="+mj-ea"/>
                <a:cs typeface="+mj-cs"/>
              </a:rPr>
              <a:t>Interest list mailings</a:t>
            </a:r>
          </a:p>
        </p:txBody>
      </p:sp>
      <p:pic>
        <p:nvPicPr>
          <p:cNvPr id="5" name="Picture 4">
            <a:extLst>
              <a:ext uri="{FF2B5EF4-FFF2-40B4-BE49-F238E27FC236}">
                <a16:creationId xmlns:a16="http://schemas.microsoft.com/office/drawing/2014/main" id="{12FAE868-5DF7-3505-D0F9-709574776210}"/>
              </a:ext>
            </a:extLst>
          </p:cNvPr>
          <p:cNvPicPr>
            <a:picLocks noChangeAspect="1"/>
          </p:cNvPicPr>
          <p:nvPr/>
        </p:nvPicPr>
        <p:blipFill>
          <a:blip r:embed="rId3"/>
          <a:srcRect/>
          <a:stretch/>
        </p:blipFill>
        <p:spPr>
          <a:xfrm>
            <a:off x="407516" y="311266"/>
            <a:ext cx="1518592" cy="1518592"/>
          </a:xfrm>
          <a:prstGeom prst="rect">
            <a:avLst/>
          </a:prstGeom>
        </p:spPr>
      </p:pic>
    </p:spTree>
    <p:extLst>
      <p:ext uri="{BB962C8B-B14F-4D97-AF65-F5344CB8AC3E}">
        <p14:creationId xmlns:p14="http://schemas.microsoft.com/office/powerpoint/2010/main" val="7332865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AAEB5BBD-19B5-4832-7EEB-AF8F4086B861}"/>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5C655111-1817-D4BF-F4F4-94D9E4073A5E}"/>
              </a:ext>
            </a:extLst>
          </p:cNvPr>
          <p:cNvSpPr>
            <a:spLocks noGrp="1"/>
          </p:cNvSpPr>
          <p:nvPr>
            <p:ph type="title"/>
          </p:nvPr>
        </p:nvSpPr>
        <p:spPr>
          <a:xfrm>
            <a:off x="2580353" y="407780"/>
            <a:ext cx="9204131" cy="1325563"/>
          </a:xfrm>
        </p:spPr>
        <p:txBody>
          <a:bodyPr>
            <a:normAutofit/>
          </a:bodyPr>
          <a:lstStyle/>
          <a:p>
            <a:r>
              <a:rPr lang="en-US" b="1" dirty="0">
                <a:latin typeface="Avenir Black" panose="02000503020000020003" pitchFamily="2" charset="0"/>
              </a:rPr>
              <a:t>The Principle of Planting</a:t>
            </a:r>
          </a:p>
        </p:txBody>
      </p:sp>
      <p:sp>
        <p:nvSpPr>
          <p:cNvPr id="3" name="Content Placeholder 2">
            <a:extLst>
              <a:ext uri="{FF2B5EF4-FFF2-40B4-BE49-F238E27FC236}">
                <a16:creationId xmlns:a16="http://schemas.microsoft.com/office/drawing/2014/main" id="{1F8C78D2-E618-22E5-7EF7-E81E8EEE6948}"/>
              </a:ext>
            </a:extLst>
          </p:cNvPr>
          <p:cNvSpPr>
            <a:spLocks noGrp="1"/>
          </p:cNvSpPr>
          <p:nvPr>
            <p:ph idx="1"/>
          </p:nvPr>
        </p:nvSpPr>
        <p:spPr>
          <a:xfrm>
            <a:off x="828674" y="2743200"/>
            <a:ext cx="10955810" cy="3803534"/>
          </a:xfrm>
        </p:spPr>
        <p:txBody>
          <a:bodyPr>
            <a:noAutofit/>
          </a:bodyPr>
          <a:lstStyle/>
          <a:p>
            <a:pPr marL="0" indent="0">
              <a:lnSpc>
                <a:spcPct val="100000"/>
              </a:lnSpc>
              <a:spcAft>
                <a:spcPts val="1200"/>
              </a:spcAft>
              <a:buNone/>
            </a:pPr>
            <a:r>
              <a:rPr lang="en-US" sz="3200" dirty="0">
                <a:latin typeface="Avenir Book" panose="02000503020000020003" pitchFamily="2" charset="0"/>
                <a:ea typeface="+mj-ea"/>
                <a:cs typeface="+mj-cs"/>
              </a:rPr>
              <a:t>“But this I say: He who sows sparingly will also reap sparingly, and he who </a:t>
            </a:r>
            <a:r>
              <a:rPr lang="en-US" sz="3200" b="1" dirty="0">
                <a:latin typeface="Avenir Black" panose="02000503020000020003" pitchFamily="2" charset="0"/>
                <a:ea typeface="+mj-ea"/>
                <a:cs typeface="+mj-cs"/>
              </a:rPr>
              <a:t>sows</a:t>
            </a:r>
            <a:r>
              <a:rPr lang="en-US" sz="3200" dirty="0">
                <a:latin typeface="Avenir Book" panose="02000503020000020003" pitchFamily="2" charset="0"/>
                <a:ea typeface="+mj-ea"/>
                <a:cs typeface="+mj-cs"/>
              </a:rPr>
              <a:t> </a:t>
            </a:r>
            <a:r>
              <a:rPr lang="en-US" sz="3200" b="1" dirty="0">
                <a:latin typeface="Avenir Black" panose="02000503020000020003" pitchFamily="2" charset="0"/>
                <a:ea typeface="+mj-ea"/>
                <a:cs typeface="+mj-cs"/>
              </a:rPr>
              <a:t>bountifully</a:t>
            </a:r>
            <a:r>
              <a:rPr lang="en-US" sz="3200" dirty="0">
                <a:latin typeface="Avenir Book" panose="02000503020000020003" pitchFamily="2" charset="0"/>
                <a:ea typeface="+mj-ea"/>
                <a:cs typeface="+mj-cs"/>
              </a:rPr>
              <a:t> will also </a:t>
            </a:r>
            <a:r>
              <a:rPr lang="en-US" sz="3200" b="1" dirty="0">
                <a:latin typeface="Avenir Black" panose="02000503020000020003" pitchFamily="2" charset="0"/>
                <a:ea typeface="+mj-ea"/>
                <a:cs typeface="+mj-cs"/>
              </a:rPr>
              <a:t>reap bountifully</a:t>
            </a:r>
            <a:r>
              <a:rPr lang="en-US" sz="3200" dirty="0">
                <a:latin typeface="Avenir Book" panose="02000503020000020003" pitchFamily="2" charset="0"/>
                <a:ea typeface="+mj-ea"/>
                <a:cs typeface="+mj-cs"/>
              </a:rPr>
              <a:t>” (2 Cor 9:6).</a:t>
            </a:r>
          </a:p>
        </p:txBody>
      </p:sp>
      <p:pic>
        <p:nvPicPr>
          <p:cNvPr id="5" name="Picture 4">
            <a:extLst>
              <a:ext uri="{FF2B5EF4-FFF2-40B4-BE49-F238E27FC236}">
                <a16:creationId xmlns:a16="http://schemas.microsoft.com/office/drawing/2014/main" id="{12FAE868-5DF7-3505-D0F9-709574776210}"/>
              </a:ext>
            </a:extLst>
          </p:cNvPr>
          <p:cNvPicPr>
            <a:picLocks noChangeAspect="1"/>
          </p:cNvPicPr>
          <p:nvPr/>
        </p:nvPicPr>
        <p:blipFill>
          <a:blip r:embed="rId3"/>
          <a:srcRect/>
          <a:stretch/>
        </p:blipFill>
        <p:spPr>
          <a:xfrm>
            <a:off x="407516" y="311266"/>
            <a:ext cx="1518592" cy="1518592"/>
          </a:xfrm>
          <a:prstGeom prst="rect">
            <a:avLst/>
          </a:prstGeom>
        </p:spPr>
      </p:pic>
    </p:spTree>
    <p:extLst>
      <p:ext uri="{BB962C8B-B14F-4D97-AF65-F5344CB8AC3E}">
        <p14:creationId xmlns:p14="http://schemas.microsoft.com/office/powerpoint/2010/main" val="34577923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AAEB5BBD-19B5-4832-7EEB-AF8F4086B861}"/>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5C655111-1817-D4BF-F4F4-94D9E4073A5E}"/>
              </a:ext>
            </a:extLst>
          </p:cNvPr>
          <p:cNvSpPr>
            <a:spLocks noGrp="1"/>
          </p:cNvSpPr>
          <p:nvPr>
            <p:ph type="title"/>
          </p:nvPr>
        </p:nvSpPr>
        <p:spPr>
          <a:xfrm>
            <a:off x="2580353" y="407780"/>
            <a:ext cx="9204131" cy="1325563"/>
          </a:xfrm>
        </p:spPr>
        <p:txBody>
          <a:bodyPr>
            <a:normAutofit/>
          </a:bodyPr>
          <a:lstStyle/>
          <a:p>
            <a:r>
              <a:rPr lang="en-US" b="1" dirty="0">
                <a:latin typeface="Avenir Black" panose="02000503020000020003" pitchFamily="2" charset="0"/>
              </a:rPr>
              <a:t>The Principle of Planting</a:t>
            </a:r>
          </a:p>
        </p:txBody>
      </p:sp>
      <p:sp>
        <p:nvSpPr>
          <p:cNvPr id="3" name="Content Placeholder 2">
            <a:extLst>
              <a:ext uri="{FF2B5EF4-FFF2-40B4-BE49-F238E27FC236}">
                <a16:creationId xmlns:a16="http://schemas.microsoft.com/office/drawing/2014/main" id="{1F8C78D2-E618-22E5-7EF7-E81E8EEE6948}"/>
              </a:ext>
            </a:extLst>
          </p:cNvPr>
          <p:cNvSpPr>
            <a:spLocks noGrp="1"/>
          </p:cNvSpPr>
          <p:nvPr>
            <p:ph idx="1"/>
          </p:nvPr>
        </p:nvSpPr>
        <p:spPr>
          <a:xfrm>
            <a:off x="1216818" y="2743200"/>
            <a:ext cx="9758364" cy="3803534"/>
          </a:xfrm>
        </p:spPr>
        <p:txBody>
          <a:bodyPr>
            <a:noAutofit/>
          </a:bodyPr>
          <a:lstStyle/>
          <a:p>
            <a:pPr marL="0" indent="0">
              <a:lnSpc>
                <a:spcPct val="100000"/>
              </a:lnSpc>
              <a:spcAft>
                <a:spcPts val="1200"/>
              </a:spcAft>
              <a:buNone/>
            </a:pPr>
            <a:r>
              <a:rPr lang="en-US" sz="16600" b="1" dirty="0">
                <a:latin typeface="Avenir Black" panose="02000503020000020003" pitchFamily="2" charset="0"/>
                <a:ea typeface="+mj-ea"/>
                <a:cs typeface="+mj-cs"/>
              </a:rPr>
              <a:t>VOLUME</a:t>
            </a:r>
            <a:endParaRPr lang="en-US" sz="3200" b="1" dirty="0">
              <a:latin typeface="Avenir Black" panose="02000503020000020003" pitchFamily="2" charset="0"/>
              <a:ea typeface="+mj-ea"/>
              <a:cs typeface="+mj-cs"/>
            </a:endParaRPr>
          </a:p>
        </p:txBody>
      </p:sp>
      <p:pic>
        <p:nvPicPr>
          <p:cNvPr id="5" name="Picture 4">
            <a:extLst>
              <a:ext uri="{FF2B5EF4-FFF2-40B4-BE49-F238E27FC236}">
                <a16:creationId xmlns:a16="http://schemas.microsoft.com/office/drawing/2014/main" id="{12FAE868-5DF7-3505-D0F9-709574776210}"/>
              </a:ext>
            </a:extLst>
          </p:cNvPr>
          <p:cNvPicPr>
            <a:picLocks noChangeAspect="1"/>
          </p:cNvPicPr>
          <p:nvPr/>
        </p:nvPicPr>
        <p:blipFill>
          <a:blip r:embed="rId3"/>
          <a:srcRect/>
          <a:stretch/>
        </p:blipFill>
        <p:spPr>
          <a:xfrm>
            <a:off x="407516" y="311266"/>
            <a:ext cx="1518592" cy="1518592"/>
          </a:xfrm>
          <a:prstGeom prst="rect">
            <a:avLst/>
          </a:prstGeom>
        </p:spPr>
      </p:pic>
    </p:spTree>
    <p:extLst>
      <p:ext uri="{BB962C8B-B14F-4D97-AF65-F5344CB8AC3E}">
        <p14:creationId xmlns:p14="http://schemas.microsoft.com/office/powerpoint/2010/main" val="42459009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AAEB5BBD-19B5-4832-7EEB-AF8F4086B861}"/>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5C655111-1817-D4BF-F4F4-94D9E4073A5E}"/>
              </a:ext>
            </a:extLst>
          </p:cNvPr>
          <p:cNvSpPr>
            <a:spLocks noGrp="1"/>
          </p:cNvSpPr>
          <p:nvPr>
            <p:ph type="title"/>
          </p:nvPr>
        </p:nvSpPr>
        <p:spPr>
          <a:xfrm>
            <a:off x="5786438" y="621623"/>
            <a:ext cx="6312371" cy="1325563"/>
          </a:xfrm>
        </p:spPr>
        <p:txBody>
          <a:bodyPr>
            <a:normAutofit/>
          </a:bodyPr>
          <a:lstStyle/>
          <a:p>
            <a:r>
              <a:rPr lang="en-US" b="1" dirty="0">
                <a:latin typeface="Avenir Black" panose="02000503020000020003" pitchFamily="2" charset="0"/>
              </a:rPr>
              <a:t>Say, “Come!”</a:t>
            </a:r>
          </a:p>
        </p:txBody>
      </p:sp>
      <p:sp>
        <p:nvSpPr>
          <p:cNvPr id="3" name="Content Placeholder 2">
            <a:extLst>
              <a:ext uri="{FF2B5EF4-FFF2-40B4-BE49-F238E27FC236}">
                <a16:creationId xmlns:a16="http://schemas.microsoft.com/office/drawing/2014/main" id="{1F8C78D2-E618-22E5-7EF7-E81E8EEE6948}"/>
              </a:ext>
            </a:extLst>
          </p:cNvPr>
          <p:cNvSpPr>
            <a:spLocks noGrp="1"/>
          </p:cNvSpPr>
          <p:nvPr>
            <p:ph idx="1"/>
          </p:nvPr>
        </p:nvSpPr>
        <p:spPr>
          <a:xfrm>
            <a:off x="5786438" y="2432843"/>
            <a:ext cx="5395912" cy="3803534"/>
          </a:xfrm>
        </p:spPr>
        <p:txBody>
          <a:bodyPr>
            <a:noAutofit/>
          </a:bodyPr>
          <a:lstStyle/>
          <a:p>
            <a:pPr marL="0" indent="0">
              <a:lnSpc>
                <a:spcPct val="100000"/>
              </a:lnSpc>
              <a:spcAft>
                <a:spcPts val="1200"/>
              </a:spcAft>
              <a:buNone/>
            </a:pPr>
            <a:r>
              <a:rPr lang="en-US" sz="3200" dirty="0">
                <a:latin typeface="Avenir Book" panose="02000503020000020003" pitchFamily="2" charset="0"/>
                <a:ea typeface="+mj-ea"/>
                <a:cs typeface="+mj-cs"/>
              </a:rPr>
              <a:t>“And the Spirit and the bride say, ‘Come!’ And let him who hears </a:t>
            </a:r>
            <a:r>
              <a:rPr lang="en-US" sz="3200" b="1" dirty="0">
                <a:latin typeface="Avenir Black" panose="02000503020000020003" pitchFamily="2" charset="0"/>
                <a:ea typeface="+mj-ea"/>
                <a:cs typeface="+mj-cs"/>
              </a:rPr>
              <a:t>say</a:t>
            </a:r>
            <a:r>
              <a:rPr lang="en-US" sz="3200" dirty="0">
                <a:latin typeface="Avenir Book" panose="02000503020000020003" pitchFamily="2" charset="0"/>
                <a:ea typeface="+mj-ea"/>
                <a:cs typeface="+mj-cs"/>
              </a:rPr>
              <a:t>, ‘Come!’ And let him who thirsts come. Whoever desires, let him take the water of life freely” (Rev 22:17).</a:t>
            </a:r>
          </a:p>
          <a:p>
            <a:pPr marL="0" indent="0">
              <a:lnSpc>
                <a:spcPct val="100000"/>
              </a:lnSpc>
              <a:spcAft>
                <a:spcPts val="1200"/>
              </a:spcAft>
              <a:buNone/>
            </a:pPr>
            <a:endParaRPr lang="en-US" sz="3200" dirty="0">
              <a:latin typeface="Avenir Book" panose="02000503020000020003" pitchFamily="2" charset="0"/>
              <a:ea typeface="+mj-ea"/>
              <a:cs typeface="+mj-cs"/>
            </a:endParaRPr>
          </a:p>
        </p:txBody>
      </p:sp>
      <p:pic>
        <p:nvPicPr>
          <p:cNvPr id="5" name="Picture 4">
            <a:extLst>
              <a:ext uri="{FF2B5EF4-FFF2-40B4-BE49-F238E27FC236}">
                <a16:creationId xmlns:a16="http://schemas.microsoft.com/office/drawing/2014/main" id="{12FAE868-5DF7-3505-D0F9-709574776210}"/>
              </a:ext>
            </a:extLst>
          </p:cNvPr>
          <p:cNvPicPr>
            <a:picLocks noChangeAspect="1"/>
          </p:cNvPicPr>
          <p:nvPr/>
        </p:nvPicPr>
        <p:blipFill>
          <a:blip r:embed="rId3"/>
          <a:srcRect/>
          <a:stretch/>
        </p:blipFill>
        <p:spPr>
          <a:xfrm>
            <a:off x="10201276" y="623548"/>
            <a:ext cx="1111720" cy="1111720"/>
          </a:xfrm>
          <a:prstGeom prst="rect">
            <a:avLst/>
          </a:prstGeom>
        </p:spPr>
      </p:pic>
      <p:pic>
        <p:nvPicPr>
          <p:cNvPr id="6" name="Picture 5" descr="A painting of a person in a robe&#10;&#10;Description automatically generated">
            <a:extLst>
              <a:ext uri="{FF2B5EF4-FFF2-40B4-BE49-F238E27FC236}">
                <a16:creationId xmlns:a16="http://schemas.microsoft.com/office/drawing/2014/main" id="{11DB5FB2-5CB3-7A68-8F65-C3F354DABD46}"/>
              </a:ext>
            </a:extLst>
          </p:cNvPr>
          <p:cNvPicPr>
            <a:picLocks noChangeAspect="1"/>
          </p:cNvPicPr>
          <p:nvPr/>
        </p:nvPicPr>
        <p:blipFill>
          <a:blip r:embed="rId4"/>
          <a:stretch>
            <a:fillRect/>
          </a:stretch>
        </p:blipFill>
        <p:spPr>
          <a:xfrm>
            <a:off x="0" y="0"/>
            <a:ext cx="5054346" cy="6858000"/>
          </a:xfrm>
          <a:prstGeom prst="rect">
            <a:avLst/>
          </a:prstGeom>
        </p:spPr>
      </p:pic>
    </p:spTree>
    <p:extLst>
      <p:ext uri="{BB962C8B-B14F-4D97-AF65-F5344CB8AC3E}">
        <p14:creationId xmlns:p14="http://schemas.microsoft.com/office/powerpoint/2010/main" val="20057883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D4D67"/>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2CDAD20-BC72-7A40-A362-B78CBB02F5C3}"/>
              </a:ext>
            </a:extLst>
          </p:cNvPr>
          <p:cNvSpPr>
            <a:spLocks noGrp="1"/>
          </p:cNvSpPr>
          <p:nvPr>
            <p:ph type="ctrTitle"/>
          </p:nvPr>
        </p:nvSpPr>
        <p:spPr>
          <a:xfrm>
            <a:off x="507999" y="512496"/>
            <a:ext cx="4945438" cy="1664643"/>
          </a:xfrm>
        </p:spPr>
        <p:txBody>
          <a:bodyPr anchor="b">
            <a:normAutofit/>
          </a:bodyPr>
          <a:lstStyle/>
          <a:p>
            <a:pPr algn="l"/>
            <a:r>
              <a:rPr lang="en-US" sz="5400" b="1" dirty="0">
                <a:latin typeface="Avenir Book" panose="02000503020000020003" pitchFamily="2" charset="0"/>
              </a:rPr>
              <a:t>Spread the</a:t>
            </a:r>
            <a:br>
              <a:rPr lang="en-US" sz="5400" b="1" dirty="0">
                <a:latin typeface="Avenir Book" panose="02000503020000020003" pitchFamily="2" charset="0"/>
              </a:rPr>
            </a:br>
            <a:r>
              <a:rPr lang="en-US" sz="5400" b="1" dirty="0">
                <a:latin typeface="Avenir Book" panose="02000503020000020003" pitchFamily="2" charset="0"/>
              </a:rPr>
              <a:t>Word:</a:t>
            </a:r>
          </a:p>
        </p:txBody>
      </p:sp>
      <p:pic>
        <p:nvPicPr>
          <p:cNvPr id="7" name="Picture 6">
            <a:extLst>
              <a:ext uri="{FF2B5EF4-FFF2-40B4-BE49-F238E27FC236}">
                <a16:creationId xmlns:a16="http://schemas.microsoft.com/office/drawing/2014/main" id="{D5846F40-36D1-8345-8C84-E90217350F46}"/>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449610" y="-478"/>
            <a:ext cx="7356688" cy="6722120"/>
          </a:xfrm>
          <a:prstGeom prst="rect">
            <a:avLst/>
          </a:prstGeom>
        </p:spPr>
      </p:pic>
      <p:sp>
        <p:nvSpPr>
          <p:cNvPr id="8" name="Title 1">
            <a:extLst>
              <a:ext uri="{FF2B5EF4-FFF2-40B4-BE49-F238E27FC236}">
                <a16:creationId xmlns:a16="http://schemas.microsoft.com/office/drawing/2014/main" id="{09DF3C01-2C96-E042-9D69-E786E462F953}"/>
              </a:ext>
            </a:extLst>
          </p:cNvPr>
          <p:cNvSpPr txBox="1">
            <a:spLocks/>
          </p:cNvSpPr>
          <p:nvPr/>
        </p:nvSpPr>
        <p:spPr>
          <a:xfrm>
            <a:off x="504172" y="2192476"/>
            <a:ext cx="4945438" cy="31900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venir Book" panose="02000503020000020003" pitchFamily="2" charset="0"/>
                <a:ea typeface="+mj-ea"/>
                <a:cs typeface="+mj-cs"/>
              </a:rPr>
              <a:t>A Guide to Personal</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venir Book" panose="02000503020000020003" pitchFamily="2" charset="0"/>
                <a:ea typeface="+mj-ea"/>
                <a:cs typeface="+mj-cs"/>
              </a:rPr>
              <a:t>Witnessing Through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venir Book" panose="02000503020000020003" pitchFamily="2" charset="0"/>
                <a:ea typeface="+mj-ea"/>
                <a:cs typeface="+mj-cs"/>
              </a:rPr>
              <a:t>Conversation,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venir Book" panose="02000503020000020003" pitchFamily="2" charset="0"/>
                <a:ea typeface="+mj-ea"/>
                <a:cs typeface="+mj-cs"/>
              </a:rPr>
              <a:t>Literature, Media,</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venir Book" panose="02000503020000020003" pitchFamily="2" charset="0"/>
                <a:ea typeface="+mj-ea"/>
                <a:cs typeface="+mj-cs"/>
              </a:rPr>
              <a:t>and Other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venir Book" panose="02000503020000020003" pitchFamily="2" charset="0"/>
                <a:ea typeface="+mj-ea"/>
                <a:cs typeface="+mj-cs"/>
              </a:rPr>
              <a:t>Seed-Sowing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venir Book" panose="02000503020000020003" pitchFamily="2" charset="0"/>
                <a:ea typeface="+mj-ea"/>
                <a:cs typeface="+mj-cs"/>
              </a:rPr>
              <a:t>Activities</a:t>
            </a:r>
          </a:p>
        </p:txBody>
      </p:sp>
      <p:pic>
        <p:nvPicPr>
          <p:cNvPr id="9" name="Picture 8">
            <a:extLst>
              <a:ext uri="{FF2B5EF4-FFF2-40B4-BE49-F238E27FC236}">
                <a16:creationId xmlns:a16="http://schemas.microsoft.com/office/drawing/2014/main" id="{14E91FE0-73ED-0D42-8FC6-812F691E5631}"/>
              </a:ext>
            </a:extLst>
          </p:cNvPr>
          <p:cNvPicPr>
            <a:picLocks noChangeAspect="1"/>
          </p:cNvPicPr>
          <p:nvPr/>
        </p:nvPicPr>
        <p:blipFill>
          <a:blip r:embed="rId3"/>
          <a:srcRect/>
          <a:stretch/>
        </p:blipFill>
        <p:spPr>
          <a:xfrm>
            <a:off x="5374223" y="4901950"/>
            <a:ext cx="1443554" cy="1443554"/>
          </a:xfrm>
          <a:prstGeom prst="rect">
            <a:avLst/>
          </a:prstGeom>
        </p:spPr>
      </p:pic>
    </p:spTree>
    <p:extLst>
      <p:ext uri="{BB962C8B-B14F-4D97-AF65-F5344CB8AC3E}">
        <p14:creationId xmlns:p14="http://schemas.microsoft.com/office/powerpoint/2010/main" val="3871743635"/>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ounded Rectangle 7">
            <a:extLst>
              <a:ext uri="{FF2B5EF4-FFF2-40B4-BE49-F238E27FC236}">
                <a16:creationId xmlns:a16="http://schemas.microsoft.com/office/drawing/2014/main" id="{D82A7942-5631-47FC-9908-0E14371AE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6122A79A-3F6A-FA4F-91DD-7C509914B254}"/>
              </a:ext>
            </a:extLst>
          </p:cNvPr>
          <p:cNvPicPr>
            <a:picLocks noChangeAspect="1"/>
          </p:cNvPicPr>
          <p:nvPr/>
        </p:nvPicPr>
        <p:blipFill>
          <a:blip r:embed="rId3"/>
          <a:srcRect/>
          <a:stretch/>
        </p:blipFill>
        <p:spPr>
          <a:xfrm>
            <a:off x="4422" y="462280"/>
            <a:ext cx="6493555" cy="5933439"/>
          </a:xfrm>
          <a:prstGeom prst="rect">
            <a:avLst/>
          </a:prstGeom>
        </p:spPr>
      </p:pic>
      <p:sp>
        <p:nvSpPr>
          <p:cNvPr id="8" name="TextBox 7">
            <a:extLst>
              <a:ext uri="{FF2B5EF4-FFF2-40B4-BE49-F238E27FC236}">
                <a16:creationId xmlns:a16="http://schemas.microsoft.com/office/drawing/2014/main" id="{9E708848-AFFC-3A44-920F-D69163672550}"/>
              </a:ext>
            </a:extLst>
          </p:cNvPr>
          <p:cNvSpPr txBox="1"/>
          <p:nvPr/>
        </p:nvSpPr>
        <p:spPr>
          <a:xfrm>
            <a:off x="4773707" y="939272"/>
            <a:ext cx="6279776" cy="4708981"/>
          </a:xfrm>
          <a:prstGeom prst="rect">
            <a:avLst/>
          </a:prstGeom>
          <a:noFill/>
        </p:spPr>
        <p:txBody>
          <a:bodyPr wrap="square" rtlCol="0">
            <a:spAutoFit/>
          </a:bodyPr>
          <a:lstStyle/>
          <a:p>
            <a:pPr marL="641350" marR="0" lvl="0" indent="-6413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Power for Witnessing</a:t>
            </a:r>
          </a:p>
          <a:p>
            <a:pPr marL="641350" marR="0" lvl="0" indent="-6413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Christlike Character</a:t>
            </a:r>
          </a:p>
          <a:p>
            <a:pPr marL="641350" marR="0" lvl="0" indent="-6413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Taking the Initiative</a:t>
            </a:r>
          </a:p>
          <a:p>
            <a:pPr marL="641350" marR="0" lvl="0" indent="-6413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Spiritual Conversations</a:t>
            </a:r>
          </a:p>
          <a:p>
            <a:pPr marL="641350" marR="0" lvl="0" indent="-6413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Sharing Your Testimony</a:t>
            </a:r>
          </a:p>
          <a:p>
            <a:pPr marL="641350" marR="0" lvl="0" indent="-6413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Giving Invitations</a:t>
            </a:r>
          </a:p>
          <a:p>
            <a:pPr marL="641350" marR="0" lvl="0" indent="-6413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Sharing literature</a:t>
            </a:r>
          </a:p>
          <a:p>
            <a:pPr marL="641350" marR="0" lvl="0" indent="-6413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Sharing Media</a:t>
            </a:r>
          </a:p>
          <a:p>
            <a:pPr marL="641350" marR="0" lvl="0" indent="-6413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Organizing Group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	  Outreach</a:t>
            </a:r>
          </a:p>
        </p:txBody>
      </p:sp>
    </p:spTree>
    <p:extLst>
      <p:ext uri="{BB962C8B-B14F-4D97-AF65-F5344CB8AC3E}">
        <p14:creationId xmlns:p14="http://schemas.microsoft.com/office/powerpoint/2010/main" val="3813419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FUNDO GERAL_atualizado.jpg" descr="FUNDO GERAL_atualizado.jp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4" name="TextBox 3">
            <a:extLst>
              <a:ext uri="{FF2B5EF4-FFF2-40B4-BE49-F238E27FC236}">
                <a16:creationId xmlns:a16="http://schemas.microsoft.com/office/drawing/2014/main" id="{4B24FD52-0E4E-1305-7792-C2DC78CD569C}"/>
              </a:ext>
            </a:extLst>
          </p:cNvPr>
          <p:cNvSpPr txBox="1"/>
          <p:nvPr/>
        </p:nvSpPr>
        <p:spPr>
          <a:xfrm>
            <a:off x="613662" y="2828835"/>
            <a:ext cx="10964675" cy="1200329"/>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Avenir Black" charset="0"/>
                <a:ea typeface="Avenir Black" charset="0"/>
                <a:cs typeface="Avenir Black" charset="0"/>
              </a:rPr>
              <a:t>Bible Studies</a:t>
            </a:r>
            <a:endParaRPr kumimoji="0" lang="en-US" sz="7200" b="1" i="0" u="none" strike="noStrike" kern="1200" cap="none" spc="0" normalizeH="0" baseline="0" noProof="0" dirty="0">
              <a:ln>
                <a:noFill/>
              </a:ln>
              <a:solidFill>
                <a:srgbClr val="E22311"/>
              </a:solidFill>
              <a:effectLst/>
              <a:uLnTx/>
              <a:uFillTx/>
              <a:latin typeface="Avenir Book"/>
              <a:ea typeface="+mn-ea"/>
              <a:cs typeface="Avenir Book"/>
            </a:endParaRPr>
          </a:p>
        </p:txBody>
      </p:sp>
      <p:pic>
        <p:nvPicPr>
          <p:cNvPr id="2" name="Picture 1">
            <a:extLst>
              <a:ext uri="{FF2B5EF4-FFF2-40B4-BE49-F238E27FC236}">
                <a16:creationId xmlns:a16="http://schemas.microsoft.com/office/drawing/2014/main" id="{BDCDB348-BC73-E02C-45FE-0FBDF32A710D}"/>
              </a:ext>
            </a:extLst>
          </p:cNvPr>
          <p:cNvPicPr>
            <a:picLocks noChangeAspect="1"/>
          </p:cNvPicPr>
          <p:nvPr/>
        </p:nvPicPr>
        <p:blipFill>
          <a:blip r:embed="rId3"/>
          <a:srcRect/>
          <a:stretch/>
        </p:blipFill>
        <p:spPr>
          <a:xfrm>
            <a:off x="316106" y="210196"/>
            <a:ext cx="1913763" cy="1913763"/>
          </a:xfrm>
          <a:prstGeom prst="rect">
            <a:avLst/>
          </a:prstGeom>
        </p:spPr>
      </p:pic>
    </p:spTree>
    <p:extLst>
      <p:ext uri="{BB962C8B-B14F-4D97-AF65-F5344CB8AC3E}">
        <p14:creationId xmlns:p14="http://schemas.microsoft.com/office/powerpoint/2010/main" val="224668834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1524000" y="0"/>
            <a:ext cx="9144000" cy="6858000"/>
          </a:xfrm>
          <a:prstGeom prst="rect">
            <a:avLst/>
          </a:prstGeom>
        </p:spPr>
      </p:pic>
      <p:pic>
        <p:nvPicPr>
          <p:cNvPr id="3" name="Picture 2" descr="funne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1984" y="1443283"/>
            <a:ext cx="3905443" cy="3905443"/>
          </a:xfrm>
          <a:prstGeom prst="rect">
            <a:avLst/>
          </a:prstGeom>
        </p:spPr>
      </p:pic>
      <p:cxnSp>
        <p:nvCxnSpPr>
          <p:cNvPr id="5" name="Straight Arrow Connector 4"/>
          <p:cNvCxnSpPr/>
          <p:nvPr/>
        </p:nvCxnSpPr>
        <p:spPr>
          <a:xfrm flipH="1">
            <a:off x="7008067" y="862868"/>
            <a:ext cx="1029360" cy="1330923"/>
          </a:xfrm>
          <a:prstGeom prst="straightConnector1">
            <a:avLst/>
          </a:prstGeom>
          <a:ln w="508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931601" y="497424"/>
            <a:ext cx="1077463" cy="461665"/>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Garamond"/>
                <a:ea typeface="+mn-ea"/>
                <a:cs typeface="Garamond"/>
              </a:rPr>
              <a:t>VBS</a:t>
            </a:r>
          </a:p>
        </p:txBody>
      </p:sp>
      <p:cxnSp>
        <p:nvCxnSpPr>
          <p:cNvPr id="7" name="Straight Arrow Connector 6"/>
          <p:cNvCxnSpPr/>
          <p:nvPr/>
        </p:nvCxnSpPr>
        <p:spPr>
          <a:xfrm>
            <a:off x="3554413" y="942946"/>
            <a:ext cx="1229864" cy="1250845"/>
          </a:xfrm>
          <a:prstGeom prst="straightConnector1">
            <a:avLst/>
          </a:prstGeom>
          <a:ln w="508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361515" y="287194"/>
            <a:ext cx="1673915" cy="830997"/>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Garamond"/>
                <a:ea typeface="+mn-ea"/>
                <a:cs typeface="Garamond"/>
              </a:rPr>
              <a:t>Cooking School</a:t>
            </a:r>
          </a:p>
        </p:txBody>
      </p:sp>
      <p:cxnSp>
        <p:nvCxnSpPr>
          <p:cNvPr id="9" name="Straight Arrow Connector 8"/>
          <p:cNvCxnSpPr/>
          <p:nvPr/>
        </p:nvCxnSpPr>
        <p:spPr>
          <a:xfrm>
            <a:off x="4574156" y="862868"/>
            <a:ext cx="788856" cy="1196216"/>
          </a:xfrm>
          <a:prstGeom prst="straightConnector1">
            <a:avLst/>
          </a:prstGeom>
          <a:ln w="508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843022" y="54716"/>
            <a:ext cx="1305305" cy="1200329"/>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Garamond"/>
                <a:ea typeface="+mn-ea"/>
                <a:cs typeface="Garamond"/>
              </a:rPr>
              <a:t>Church Social</a:t>
            </a:r>
          </a:p>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11" name="Straight Arrow Connector 10"/>
          <p:cNvCxnSpPr/>
          <p:nvPr/>
        </p:nvCxnSpPr>
        <p:spPr>
          <a:xfrm flipH="1">
            <a:off x="6440476" y="827897"/>
            <a:ext cx="808096" cy="1231188"/>
          </a:xfrm>
          <a:prstGeom prst="straightConnector1">
            <a:avLst/>
          </a:prstGeom>
          <a:ln w="508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440475" y="-3100"/>
            <a:ext cx="2087583" cy="830997"/>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Garamond"/>
                <a:ea typeface="+mn-ea"/>
                <a:cs typeface="Garamond"/>
              </a:rPr>
              <a:t>Community   Service</a:t>
            </a:r>
          </a:p>
        </p:txBody>
      </p:sp>
      <p:cxnSp>
        <p:nvCxnSpPr>
          <p:cNvPr id="13" name="Straight Arrow Connector 12"/>
          <p:cNvCxnSpPr/>
          <p:nvPr/>
        </p:nvCxnSpPr>
        <p:spPr>
          <a:xfrm>
            <a:off x="5790149" y="1193617"/>
            <a:ext cx="183987" cy="865467"/>
          </a:xfrm>
          <a:prstGeom prst="straightConnector1">
            <a:avLst/>
          </a:prstGeom>
          <a:ln w="508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135622" y="364673"/>
            <a:ext cx="1639999" cy="461665"/>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a:ea typeface="+mn-ea"/>
                <a:cs typeface="+mn-cs"/>
              </a:rPr>
              <a:t> </a:t>
            </a:r>
            <a:r>
              <a:rPr kumimoji="0" lang="en-US" sz="2400" b="1" i="0" u="none" strike="noStrike" kern="1200" cap="none" spc="0" normalizeH="0" baseline="0" noProof="0" dirty="0">
                <a:ln>
                  <a:noFill/>
                </a:ln>
                <a:solidFill>
                  <a:srgbClr val="FFFFFF"/>
                </a:solidFill>
                <a:effectLst/>
                <a:uLnTx/>
                <a:uFillTx/>
                <a:latin typeface="Garamond"/>
                <a:ea typeface="+mn-ea"/>
                <a:cs typeface="Garamond"/>
              </a:rPr>
              <a:t>Concert</a:t>
            </a:r>
          </a:p>
        </p:txBody>
      </p:sp>
      <p:cxnSp>
        <p:nvCxnSpPr>
          <p:cNvPr id="15" name="Straight Arrow Connector 14"/>
          <p:cNvCxnSpPr/>
          <p:nvPr/>
        </p:nvCxnSpPr>
        <p:spPr>
          <a:xfrm>
            <a:off x="5974136" y="5022626"/>
            <a:ext cx="0" cy="769751"/>
          </a:xfrm>
          <a:prstGeom prst="straightConnector1">
            <a:avLst/>
          </a:prstGeom>
          <a:ln w="508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206048" y="5852760"/>
            <a:ext cx="1503793" cy="830997"/>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Garamond"/>
                <a:ea typeface="+mn-ea"/>
                <a:cs typeface="Garamond"/>
              </a:rPr>
              <a:t>Baptized Disciple</a:t>
            </a:r>
          </a:p>
        </p:txBody>
      </p:sp>
      <p:sp>
        <p:nvSpPr>
          <p:cNvPr id="17" name="Oval 16"/>
          <p:cNvSpPr/>
          <p:nvPr/>
        </p:nvSpPr>
        <p:spPr>
          <a:xfrm>
            <a:off x="5206047" y="3944974"/>
            <a:ext cx="1489119" cy="269415"/>
          </a:xfrm>
          <a:prstGeom prst="ellipse">
            <a:avLst/>
          </a:prstGeom>
          <a:noFill/>
          <a:ln w="63500">
            <a:solidFill>
              <a:srgbClr val="F2F1C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8" name="Straight Arrow Connector 17"/>
          <p:cNvCxnSpPr/>
          <p:nvPr/>
        </p:nvCxnSpPr>
        <p:spPr>
          <a:xfrm flipH="1">
            <a:off x="3400493" y="4291363"/>
            <a:ext cx="1805556" cy="1250845"/>
          </a:xfrm>
          <a:prstGeom prst="straightConnector1">
            <a:avLst/>
          </a:prstGeom>
          <a:ln w="50800">
            <a:solidFill>
              <a:srgbClr val="F2F1C5"/>
            </a:solidFill>
            <a:tailEnd type="triangle" w="lg" len="lg"/>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726577" y="5348725"/>
            <a:ext cx="2116447" cy="1077218"/>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Garamond"/>
                <a:ea typeface="+mn-ea"/>
                <a:cs typeface="Garamond"/>
              </a:rPr>
              <a:t>Bible Studies</a:t>
            </a:r>
          </a:p>
        </p:txBody>
      </p:sp>
      <p:cxnSp>
        <p:nvCxnSpPr>
          <p:cNvPr id="20" name="Straight Connector 19"/>
          <p:cNvCxnSpPr/>
          <p:nvPr/>
        </p:nvCxnSpPr>
        <p:spPr>
          <a:xfrm>
            <a:off x="5790151" y="3944973"/>
            <a:ext cx="338631" cy="0"/>
          </a:xfrm>
          <a:prstGeom prst="line">
            <a:avLst/>
          </a:prstGeom>
          <a:ln w="127000">
            <a:solidFill>
              <a:srgbClr val="CE110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09945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47414-EDE5-55C2-C991-9985C475A98A}"/>
            </a:ext>
          </a:extLst>
        </p:cNvPr>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DA237AF8-7529-324F-B0DC-67D5658DD56B}"/>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2FB9E8D3-84F7-ED69-4322-97177146CD78}"/>
              </a:ext>
            </a:extLst>
          </p:cNvPr>
          <p:cNvSpPr>
            <a:spLocks noGrp="1"/>
          </p:cNvSpPr>
          <p:nvPr>
            <p:ph type="title"/>
          </p:nvPr>
        </p:nvSpPr>
        <p:spPr>
          <a:xfrm>
            <a:off x="2580353" y="407780"/>
            <a:ext cx="9204131" cy="1325563"/>
          </a:xfrm>
        </p:spPr>
        <p:txBody>
          <a:bodyPr>
            <a:normAutofit/>
          </a:bodyPr>
          <a:lstStyle/>
          <a:p>
            <a:r>
              <a:rPr lang="en-US" sz="4000" b="1" i="1" dirty="0">
                <a:latin typeface="Avenir Black" panose="02000503020000020003" pitchFamily="2" charset="0"/>
              </a:rPr>
              <a:t>Christian Service</a:t>
            </a:r>
            <a:br>
              <a:rPr lang="en-US" sz="4000" b="1" dirty="0">
                <a:latin typeface="Avenir Black" panose="02000503020000020003" pitchFamily="2" charset="0"/>
              </a:rPr>
            </a:br>
            <a:r>
              <a:rPr lang="en-US" sz="3200" b="1" dirty="0">
                <a:latin typeface="Avenir Black" panose="02000503020000020003" pitchFamily="2" charset="0"/>
              </a:rPr>
              <a:t>vol. 9, p.121</a:t>
            </a:r>
          </a:p>
        </p:txBody>
      </p:sp>
      <p:sp>
        <p:nvSpPr>
          <p:cNvPr id="3" name="Content Placeholder 2">
            <a:extLst>
              <a:ext uri="{FF2B5EF4-FFF2-40B4-BE49-F238E27FC236}">
                <a16:creationId xmlns:a16="http://schemas.microsoft.com/office/drawing/2014/main" id="{8E6E229E-63DA-1F8C-D1A4-E41D141BC16F}"/>
              </a:ext>
            </a:extLst>
          </p:cNvPr>
          <p:cNvSpPr>
            <a:spLocks noGrp="1"/>
          </p:cNvSpPr>
          <p:nvPr>
            <p:ph idx="1"/>
          </p:nvPr>
        </p:nvSpPr>
        <p:spPr>
          <a:xfrm>
            <a:off x="828674" y="2506662"/>
            <a:ext cx="10534651" cy="4351338"/>
          </a:xfrm>
        </p:spPr>
        <p:txBody>
          <a:bodyPr>
            <a:normAutofit/>
          </a:bodyPr>
          <a:lstStyle/>
          <a:p>
            <a:pPr marL="0" indent="0">
              <a:lnSpc>
                <a:spcPct val="100000"/>
              </a:lnSpc>
              <a:buNone/>
            </a:pPr>
            <a:r>
              <a:rPr lang="en-US" sz="3600" dirty="0">
                <a:latin typeface="Avenir Book" panose="02000503020000020003" pitchFamily="2" charset="0"/>
              </a:rPr>
              <a:t>“Do not lead people to depend upon you as ministers; teach them rather that they are to use their talents in </a:t>
            </a:r>
            <a:r>
              <a:rPr lang="en-US" sz="3600" b="1" dirty="0">
                <a:latin typeface="Avenir Black" panose="02000503020000020003" pitchFamily="2" charset="0"/>
              </a:rPr>
              <a:t>giving the truth </a:t>
            </a:r>
            <a:r>
              <a:rPr lang="en-US" sz="3600" dirty="0">
                <a:latin typeface="Avenir Book" panose="02000503020000020003" pitchFamily="2" charset="0"/>
              </a:rPr>
              <a:t>to those around them.”</a:t>
            </a: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p>
        </p:txBody>
      </p:sp>
      <p:pic>
        <p:nvPicPr>
          <p:cNvPr id="5" name="Picture 4">
            <a:extLst>
              <a:ext uri="{FF2B5EF4-FFF2-40B4-BE49-F238E27FC236}">
                <a16:creationId xmlns:a16="http://schemas.microsoft.com/office/drawing/2014/main" id="{82FC7A72-E0C7-8151-8386-467A2AD4D540}"/>
              </a:ext>
            </a:extLst>
          </p:cNvPr>
          <p:cNvPicPr>
            <a:picLocks noChangeAspect="1"/>
          </p:cNvPicPr>
          <p:nvPr/>
        </p:nvPicPr>
        <p:blipFill>
          <a:blip r:embed="rId3"/>
          <a:srcRect/>
          <a:stretch/>
        </p:blipFill>
        <p:spPr>
          <a:xfrm>
            <a:off x="407516" y="311266"/>
            <a:ext cx="1518592" cy="1518592"/>
          </a:xfrm>
          <a:prstGeom prst="rect">
            <a:avLst/>
          </a:prstGeom>
        </p:spPr>
      </p:pic>
    </p:spTree>
    <p:extLst>
      <p:ext uri="{BB962C8B-B14F-4D97-AF65-F5344CB8AC3E}">
        <p14:creationId xmlns:p14="http://schemas.microsoft.com/office/powerpoint/2010/main" val="28646978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953AC-9ED9-3237-BC0B-8F7A385C9DD8}"/>
            </a:ext>
          </a:extLst>
        </p:cNvPr>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E547F151-45AC-A754-610E-C3A439720A9A}"/>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2EB5A6CA-0D5A-5300-F167-7EEDA5778339}"/>
              </a:ext>
            </a:extLst>
          </p:cNvPr>
          <p:cNvSpPr>
            <a:spLocks noGrp="1"/>
          </p:cNvSpPr>
          <p:nvPr>
            <p:ph type="title"/>
          </p:nvPr>
        </p:nvSpPr>
        <p:spPr>
          <a:xfrm>
            <a:off x="2580353" y="407780"/>
            <a:ext cx="9204131" cy="1325563"/>
          </a:xfrm>
        </p:spPr>
        <p:txBody>
          <a:bodyPr>
            <a:normAutofit/>
          </a:bodyPr>
          <a:lstStyle/>
          <a:p>
            <a:r>
              <a:rPr lang="en-US" sz="4000" b="1" i="1" dirty="0">
                <a:latin typeface="Avenir Black" panose="02000503020000020003" pitchFamily="2" charset="0"/>
              </a:rPr>
              <a:t>Testimonies for the Church</a:t>
            </a:r>
            <a:br>
              <a:rPr lang="en-US" sz="4000" b="1" dirty="0">
                <a:latin typeface="Avenir Black" panose="02000503020000020003" pitchFamily="2" charset="0"/>
              </a:rPr>
            </a:br>
            <a:r>
              <a:rPr lang="en-US" sz="3200" b="1" dirty="0">
                <a:latin typeface="Avenir Black" panose="02000503020000020003" pitchFamily="2" charset="0"/>
              </a:rPr>
              <a:t>vol. 9, p.126</a:t>
            </a:r>
          </a:p>
        </p:txBody>
      </p:sp>
      <p:sp>
        <p:nvSpPr>
          <p:cNvPr id="3" name="Content Placeholder 2">
            <a:extLst>
              <a:ext uri="{FF2B5EF4-FFF2-40B4-BE49-F238E27FC236}">
                <a16:creationId xmlns:a16="http://schemas.microsoft.com/office/drawing/2014/main" id="{01C67020-A4F8-9634-19EA-EB3280E7C6C4}"/>
              </a:ext>
            </a:extLst>
          </p:cNvPr>
          <p:cNvSpPr>
            <a:spLocks noGrp="1"/>
          </p:cNvSpPr>
          <p:nvPr>
            <p:ph idx="1"/>
          </p:nvPr>
        </p:nvSpPr>
        <p:spPr>
          <a:xfrm>
            <a:off x="828674" y="2506662"/>
            <a:ext cx="10534651" cy="4351338"/>
          </a:xfrm>
        </p:spPr>
        <p:txBody>
          <a:bodyPr>
            <a:normAutofit/>
          </a:bodyPr>
          <a:lstStyle/>
          <a:p>
            <a:pPr marL="0" indent="0">
              <a:lnSpc>
                <a:spcPct val="100000"/>
              </a:lnSpc>
              <a:buNone/>
            </a:pPr>
            <a:r>
              <a:rPr lang="en-US" sz="3600" dirty="0">
                <a:latin typeface="Avenir Book" panose="02000503020000020003" pitchFamily="2" charset="0"/>
              </a:rPr>
              <a:t>“In visions of the night representations passed before me of a great reformatory movement among God’s people. . . . Hundreds and thousands were seen visiting families, and </a:t>
            </a:r>
            <a:r>
              <a:rPr lang="en-US" sz="3600" b="1" dirty="0">
                <a:latin typeface="Avenir Black" panose="02000503020000020003" pitchFamily="2" charset="0"/>
              </a:rPr>
              <a:t>opening before them the word of God</a:t>
            </a:r>
            <a:r>
              <a:rPr lang="en-US" sz="3600" dirty="0">
                <a:latin typeface="Avenir Book" panose="02000503020000020003" pitchFamily="2" charset="0"/>
              </a:rPr>
              <a:t>.”</a:t>
            </a: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p>
        </p:txBody>
      </p:sp>
      <p:pic>
        <p:nvPicPr>
          <p:cNvPr id="5" name="Picture 4">
            <a:extLst>
              <a:ext uri="{FF2B5EF4-FFF2-40B4-BE49-F238E27FC236}">
                <a16:creationId xmlns:a16="http://schemas.microsoft.com/office/drawing/2014/main" id="{029EEB33-B230-B926-B6AC-B6908F9A3B3F}"/>
              </a:ext>
            </a:extLst>
          </p:cNvPr>
          <p:cNvPicPr>
            <a:picLocks noChangeAspect="1"/>
          </p:cNvPicPr>
          <p:nvPr/>
        </p:nvPicPr>
        <p:blipFill>
          <a:blip r:embed="rId3"/>
          <a:srcRect/>
          <a:stretch/>
        </p:blipFill>
        <p:spPr>
          <a:xfrm>
            <a:off x="407516" y="311266"/>
            <a:ext cx="1518592" cy="1518592"/>
          </a:xfrm>
          <a:prstGeom prst="rect">
            <a:avLst/>
          </a:prstGeom>
        </p:spPr>
      </p:pic>
    </p:spTree>
    <p:extLst>
      <p:ext uri="{BB962C8B-B14F-4D97-AF65-F5344CB8AC3E}">
        <p14:creationId xmlns:p14="http://schemas.microsoft.com/office/powerpoint/2010/main" val="4193687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FUNDO GERAL_atualizado.jpg" descr="FUNDO GERAL_atualizado.jp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6" name="TextBox 5">
            <a:extLst>
              <a:ext uri="{FF2B5EF4-FFF2-40B4-BE49-F238E27FC236}">
                <a16:creationId xmlns:a16="http://schemas.microsoft.com/office/drawing/2014/main" id="{CBC11D4A-9328-1DDB-CC6D-3E2D079992BC}"/>
              </a:ext>
            </a:extLst>
          </p:cNvPr>
          <p:cNvSpPr txBox="1"/>
          <p:nvPr/>
        </p:nvSpPr>
        <p:spPr>
          <a:xfrm>
            <a:off x="1430152" y="647244"/>
            <a:ext cx="9646023" cy="1039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marL="0" marR="0" lvl="0" indent="0" algn="ctr" defTabSz="3251036" rtl="0" eaLnBrk="1" fontAlgn="auto" latinLnBrk="0" hangingPunct="0">
              <a:lnSpc>
                <a:spcPct val="100000"/>
              </a:lnSpc>
              <a:spcBef>
                <a:spcPts val="0"/>
              </a:spcBef>
              <a:spcAft>
                <a:spcPts val="0"/>
              </a:spcAft>
              <a:buClrTx/>
              <a:buSzTx/>
              <a:buFontTx/>
              <a:buNone/>
              <a:tabLst/>
              <a:defRPr/>
            </a:pPr>
            <a:r>
              <a:rPr kumimoji="0" lang="en-US" sz="5867" b="1" i="0" u="none" strike="noStrike" kern="1200" cap="none" spc="0" normalizeH="0" baseline="0" noProof="0" dirty="0">
                <a:ln>
                  <a:noFill/>
                </a:ln>
                <a:solidFill>
                  <a:srgbClr val="000000"/>
                </a:solidFill>
                <a:effectLst/>
                <a:uLnTx/>
                <a:uFillTx/>
                <a:latin typeface="Avenir Black" panose="02000503020000020003" pitchFamily="2" charset="0"/>
                <a:ea typeface="Helvetica Neue"/>
                <a:cs typeface="Helvetica Neue"/>
                <a:sym typeface="Helvetica Neue"/>
              </a:rPr>
              <a:t>Church Example</a:t>
            </a:r>
          </a:p>
        </p:txBody>
      </p:sp>
      <p:sp>
        <p:nvSpPr>
          <p:cNvPr id="2" name="TextBox 1">
            <a:extLst>
              <a:ext uri="{FF2B5EF4-FFF2-40B4-BE49-F238E27FC236}">
                <a16:creationId xmlns:a16="http://schemas.microsoft.com/office/drawing/2014/main" id="{BEC3926B-014A-5D03-2200-F7F8A1902F70}"/>
              </a:ext>
            </a:extLst>
          </p:cNvPr>
          <p:cNvSpPr txBox="1"/>
          <p:nvPr/>
        </p:nvSpPr>
        <p:spPr>
          <a:xfrm>
            <a:off x="551472" y="2617347"/>
            <a:ext cx="11089055" cy="271894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Avenir Book"/>
                <a:ea typeface="+mn-ea"/>
                <a:cs typeface="Avenir Book"/>
              </a:rPr>
              <a:t>A local church holds cooking seminars, VBS and evangelistic meetings every year. It also has an active community service center. Why is it not growing as much as it could?</a:t>
            </a:r>
          </a:p>
        </p:txBody>
      </p:sp>
      <p:pic>
        <p:nvPicPr>
          <p:cNvPr id="3" name="Picture 2">
            <a:extLst>
              <a:ext uri="{FF2B5EF4-FFF2-40B4-BE49-F238E27FC236}">
                <a16:creationId xmlns:a16="http://schemas.microsoft.com/office/drawing/2014/main" id="{9EBF3B44-9235-A52D-A5F1-381FD5395EE1}"/>
              </a:ext>
            </a:extLst>
          </p:cNvPr>
          <p:cNvPicPr>
            <a:picLocks noChangeAspect="1"/>
          </p:cNvPicPr>
          <p:nvPr/>
        </p:nvPicPr>
        <p:blipFill>
          <a:blip r:embed="rId3"/>
          <a:srcRect/>
          <a:stretch/>
        </p:blipFill>
        <p:spPr>
          <a:xfrm>
            <a:off x="316106" y="210196"/>
            <a:ext cx="1913763" cy="1913763"/>
          </a:xfrm>
          <a:prstGeom prst="rect">
            <a:avLst/>
          </a:prstGeom>
        </p:spPr>
      </p:pic>
    </p:spTree>
    <p:extLst>
      <p:ext uri="{BB962C8B-B14F-4D97-AF65-F5344CB8AC3E}">
        <p14:creationId xmlns:p14="http://schemas.microsoft.com/office/powerpoint/2010/main" val="2425381600"/>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7368A-775E-EC0F-E73F-88BA975E9A50}"/>
            </a:ext>
          </a:extLst>
        </p:cNvPr>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123CAFCC-5FFC-9C96-A2A1-E5EC7B2C9419}"/>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C1E24EF3-F6F0-0CCD-12F5-DD79D7899038}"/>
              </a:ext>
            </a:extLst>
          </p:cNvPr>
          <p:cNvSpPr>
            <a:spLocks noGrp="1"/>
          </p:cNvSpPr>
          <p:nvPr>
            <p:ph type="title"/>
          </p:nvPr>
        </p:nvSpPr>
        <p:spPr>
          <a:xfrm>
            <a:off x="2580353" y="407780"/>
            <a:ext cx="9204131" cy="1325563"/>
          </a:xfrm>
        </p:spPr>
        <p:txBody>
          <a:bodyPr>
            <a:normAutofit/>
          </a:bodyPr>
          <a:lstStyle/>
          <a:p>
            <a:r>
              <a:rPr lang="en-US" sz="4000" b="1" i="1" dirty="0">
                <a:latin typeface="Avenir Black" panose="02000503020000020003" pitchFamily="2" charset="0"/>
              </a:rPr>
              <a:t>Christian Service</a:t>
            </a:r>
            <a:br>
              <a:rPr lang="en-US" sz="4000" b="1" dirty="0">
                <a:latin typeface="Avenir Black" panose="02000503020000020003" pitchFamily="2" charset="0"/>
              </a:rPr>
            </a:br>
            <a:r>
              <a:rPr lang="en-US" sz="3200" b="1" dirty="0">
                <a:latin typeface="Avenir Black" panose="02000503020000020003" pitchFamily="2" charset="0"/>
              </a:rPr>
              <a:t>p. 69</a:t>
            </a:r>
            <a:endParaRPr lang="en-US" sz="4000" b="1" dirty="0">
              <a:latin typeface="Avenir Black" panose="02000503020000020003" pitchFamily="2" charset="0"/>
            </a:endParaRPr>
          </a:p>
        </p:txBody>
      </p:sp>
      <p:sp>
        <p:nvSpPr>
          <p:cNvPr id="3" name="Content Placeholder 2">
            <a:extLst>
              <a:ext uri="{FF2B5EF4-FFF2-40B4-BE49-F238E27FC236}">
                <a16:creationId xmlns:a16="http://schemas.microsoft.com/office/drawing/2014/main" id="{14FC8666-E638-BB83-E410-18264B700963}"/>
              </a:ext>
            </a:extLst>
          </p:cNvPr>
          <p:cNvSpPr>
            <a:spLocks noGrp="1"/>
          </p:cNvSpPr>
          <p:nvPr>
            <p:ph idx="1"/>
          </p:nvPr>
        </p:nvSpPr>
        <p:spPr>
          <a:xfrm>
            <a:off x="828674" y="2506662"/>
            <a:ext cx="10534651" cy="4351338"/>
          </a:xfrm>
        </p:spPr>
        <p:txBody>
          <a:bodyPr>
            <a:normAutofit/>
          </a:bodyPr>
          <a:lstStyle/>
          <a:p>
            <a:pPr marL="0" indent="0">
              <a:lnSpc>
                <a:spcPct val="100000"/>
              </a:lnSpc>
              <a:buNone/>
            </a:pPr>
            <a:r>
              <a:rPr lang="en-US" sz="3600" dirty="0">
                <a:latin typeface="Avenir Book" panose="02000503020000020003" pitchFamily="2" charset="0"/>
              </a:rPr>
              <a:t>“Let ministers teach church members that in order to grow in spirituality, they must carry the burden that the Lord has laid upon them—the burden of </a:t>
            </a:r>
            <a:r>
              <a:rPr lang="en-US" sz="3600" b="1" dirty="0">
                <a:latin typeface="Avenir Black" panose="02000503020000020003" pitchFamily="2" charset="0"/>
              </a:rPr>
              <a:t>leading souls into the truth</a:t>
            </a:r>
            <a:r>
              <a:rPr lang="en-US" sz="3600" dirty="0">
                <a:latin typeface="Avenir Book" panose="02000503020000020003" pitchFamily="2" charset="0"/>
              </a:rPr>
              <a:t>.”</a:t>
            </a: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p>
        </p:txBody>
      </p:sp>
      <p:pic>
        <p:nvPicPr>
          <p:cNvPr id="5" name="Picture 4">
            <a:extLst>
              <a:ext uri="{FF2B5EF4-FFF2-40B4-BE49-F238E27FC236}">
                <a16:creationId xmlns:a16="http://schemas.microsoft.com/office/drawing/2014/main" id="{C77FC807-5664-5B31-C38E-75FECE1E9A87}"/>
              </a:ext>
            </a:extLst>
          </p:cNvPr>
          <p:cNvPicPr>
            <a:picLocks noChangeAspect="1"/>
          </p:cNvPicPr>
          <p:nvPr/>
        </p:nvPicPr>
        <p:blipFill>
          <a:blip r:embed="rId3"/>
          <a:srcRect/>
          <a:stretch/>
        </p:blipFill>
        <p:spPr>
          <a:xfrm>
            <a:off x="407516" y="311266"/>
            <a:ext cx="1518592" cy="1518592"/>
          </a:xfrm>
          <a:prstGeom prst="rect">
            <a:avLst/>
          </a:prstGeom>
        </p:spPr>
      </p:pic>
    </p:spTree>
    <p:extLst>
      <p:ext uri="{BB962C8B-B14F-4D97-AF65-F5344CB8AC3E}">
        <p14:creationId xmlns:p14="http://schemas.microsoft.com/office/powerpoint/2010/main" val="13038620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B5D32-C95F-7CFB-BB03-57D1535449C0}"/>
            </a:ext>
          </a:extLst>
        </p:cNvPr>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FEB5FACE-5AD7-F52D-E5C0-EB6BE61FBBB1}"/>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56AEB3DC-CC00-BDD9-0671-98EFA84ED44C}"/>
              </a:ext>
            </a:extLst>
          </p:cNvPr>
          <p:cNvSpPr>
            <a:spLocks noGrp="1"/>
          </p:cNvSpPr>
          <p:nvPr>
            <p:ph type="title"/>
          </p:nvPr>
        </p:nvSpPr>
        <p:spPr>
          <a:xfrm>
            <a:off x="2580353" y="407780"/>
            <a:ext cx="9204131" cy="1325563"/>
          </a:xfrm>
        </p:spPr>
        <p:txBody>
          <a:bodyPr>
            <a:normAutofit/>
          </a:bodyPr>
          <a:lstStyle/>
          <a:p>
            <a:r>
              <a:rPr lang="en-US" sz="4000" b="1" i="1" dirty="0">
                <a:latin typeface="Avenir Black" panose="02000503020000020003" pitchFamily="2" charset="0"/>
              </a:rPr>
              <a:t>Christian Service</a:t>
            </a:r>
            <a:br>
              <a:rPr lang="en-US" sz="4000" b="1" dirty="0">
                <a:latin typeface="Avenir Black" panose="02000503020000020003" pitchFamily="2" charset="0"/>
              </a:rPr>
            </a:br>
            <a:r>
              <a:rPr lang="en-US" sz="3200" b="1" dirty="0">
                <a:latin typeface="Avenir Black" panose="02000503020000020003" pitchFamily="2" charset="0"/>
              </a:rPr>
              <a:t>p.144</a:t>
            </a:r>
          </a:p>
        </p:txBody>
      </p:sp>
      <p:sp>
        <p:nvSpPr>
          <p:cNvPr id="3" name="Content Placeholder 2">
            <a:extLst>
              <a:ext uri="{FF2B5EF4-FFF2-40B4-BE49-F238E27FC236}">
                <a16:creationId xmlns:a16="http://schemas.microsoft.com/office/drawing/2014/main" id="{38A34D01-4540-6B99-0825-0F7FF40DB054}"/>
              </a:ext>
            </a:extLst>
          </p:cNvPr>
          <p:cNvSpPr>
            <a:spLocks noGrp="1"/>
          </p:cNvSpPr>
          <p:nvPr>
            <p:ph idx="1"/>
          </p:nvPr>
        </p:nvSpPr>
        <p:spPr>
          <a:xfrm>
            <a:off x="828674" y="2278056"/>
            <a:ext cx="10534651" cy="4351338"/>
          </a:xfrm>
        </p:spPr>
        <p:txBody>
          <a:bodyPr>
            <a:normAutofit/>
          </a:bodyPr>
          <a:lstStyle/>
          <a:p>
            <a:pPr marL="0" indent="0">
              <a:lnSpc>
                <a:spcPct val="100000"/>
              </a:lnSpc>
              <a:buNone/>
            </a:pPr>
            <a:r>
              <a:rPr lang="en-US" sz="3600" dirty="0">
                <a:latin typeface="Avenir Book" panose="02000503020000020003" pitchFamily="2" charset="0"/>
              </a:rPr>
              <a:t>“</a:t>
            </a:r>
            <a:r>
              <a:rPr lang="en-US" sz="3600" b="1" dirty="0">
                <a:latin typeface="Avenir Black" panose="02000503020000020003" pitchFamily="2" charset="0"/>
              </a:rPr>
              <a:t>Open the Scriptures </a:t>
            </a:r>
            <a:r>
              <a:rPr lang="en-US" sz="3600" dirty="0">
                <a:latin typeface="Avenir Book" panose="02000503020000020003" pitchFamily="2" charset="0"/>
              </a:rPr>
              <a:t>to some one that is in darkness, and you will not complain of weariness and lack of interest in the cause of truth. Your heart will be awakened to an anxiety for souls, and joy in the evidences of the faith will fill your heart, and you will know that ‘he that </a:t>
            </a:r>
            <a:r>
              <a:rPr lang="en-US" sz="3600" dirty="0" err="1">
                <a:latin typeface="Avenir Book" panose="02000503020000020003" pitchFamily="2" charset="0"/>
              </a:rPr>
              <a:t>watereth</a:t>
            </a:r>
            <a:r>
              <a:rPr lang="en-US" sz="3600" dirty="0">
                <a:latin typeface="Avenir Book" panose="02000503020000020003" pitchFamily="2" charset="0"/>
              </a:rPr>
              <a:t> shall be watered also himself.’ ” </a:t>
            </a: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p>
        </p:txBody>
      </p:sp>
      <p:pic>
        <p:nvPicPr>
          <p:cNvPr id="5" name="Picture 4">
            <a:extLst>
              <a:ext uri="{FF2B5EF4-FFF2-40B4-BE49-F238E27FC236}">
                <a16:creationId xmlns:a16="http://schemas.microsoft.com/office/drawing/2014/main" id="{42E51BEC-8C3C-7E7E-0A52-92CF14728DC8}"/>
              </a:ext>
            </a:extLst>
          </p:cNvPr>
          <p:cNvPicPr>
            <a:picLocks noChangeAspect="1"/>
          </p:cNvPicPr>
          <p:nvPr/>
        </p:nvPicPr>
        <p:blipFill>
          <a:blip r:embed="rId3"/>
          <a:srcRect/>
          <a:stretch/>
        </p:blipFill>
        <p:spPr>
          <a:xfrm>
            <a:off x="407516" y="311266"/>
            <a:ext cx="1518592" cy="1518592"/>
          </a:xfrm>
          <a:prstGeom prst="rect">
            <a:avLst/>
          </a:prstGeom>
        </p:spPr>
      </p:pic>
    </p:spTree>
    <p:extLst>
      <p:ext uri="{BB962C8B-B14F-4D97-AF65-F5344CB8AC3E}">
        <p14:creationId xmlns:p14="http://schemas.microsoft.com/office/powerpoint/2010/main" val="36703223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3664B-F846-8249-BFF1-006861F49E76}"/>
            </a:ext>
          </a:extLst>
        </p:cNvPr>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D51A43EA-FFFF-1DDE-9FB4-A03DDBA1D7D0}"/>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C4DCE960-3619-D812-AC05-2724045D91B7}"/>
              </a:ext>
            </a:extLst>
          </p:cNvPr>
          <p:cNvSpPr>
            <a:spLocks noGrp="1"/>
          </p:cNvSpPr>
          <p:nvPr>
            <p:ph type="title"/>
          </p:nvPr>
        </p:nvSpPr>
        <p:spPr>
          <a:xfrm>
            <a:off x="2580353" y="407780"/>
            <a:ext cx="9204131" cy="1325563"/>
          </a:xfrm>
        </p:spPr>
        <p:txBody>
          <a:bodyPr>
            <a:normAutofit/>
          </a:bodyPr>
          <a:lstStyle/>
          <a:p>
            <a:r>
              <a:rPr lang="en-US" sz="4000" b="1" i="1" dirty="0">
                <a:latin typeface="Avenir Black" panose="02000503020000020003" pitchFamily="2" charset="0"/>
              </a:rPr>
              <a:t>Christ’s Object Lessons</a:t>
            </a:r>
            <a:br>
              <a:rPr lang="en-US" sz="4000" b="1" dirty="0">
                <a:latin typeface="Avenir Black" panose="02000503020000020003" pitchFamily="2" charset="0"/>
              </a:rPr>
            </a:br>
            <a:r>
              <a:rPr lang="en-US" sz="3200" b="1" dirty="0">
                <a:latin typeface="Avenir Black" panose="02000503020000020003" pitchFamily="2" charset="0"/>
              </a:rPr>
              <a:t>p. 354</a:t>
            </a:r>
            <a:endParaRPr lang="en-US" sz="4000" b="1" dirty="0">
              <a:latin typeface="Avenir Black" panose="02000503020000020003" pitchFamily="2" charset="0"/>
            </a:endParaRPr>
          </a:p>
        </p:txBody>
      </p:sp>
      <p:sp>
        <p:nvSpPr>
          <p:cNvPr id="3" name="Content Placeholder 2">
            <a:extLst>
              <a:ext uri="{FF2B5EF4-FFF2-40B4-BE49-F238E27FC236}">
                <a16:creationId xmlns:a16="http://schemas.microsoft.com/office/drawing/2014/main" id="{5B1A05E8-A952-E465-BF7C-ED83BF83D919}"/>
              </a:ext>
            </a:extLst>
          </p:cNvPr>
          <p:cNvSpPr>
            <a:spLocks noGrp="1"/>
          </p:cNvSpPr>
          <p:nvPr>
            <p:ph idx="1"/>
          </p:nvPr>
        </p:nvSpPr>
        <p:spPr>
          <a:xfrm>
            <a:off x="828674" y="2506662"/>
            <a:ext cx="10534651" cy="4351338"/>
          </a:xfrm>
        </p:spPr>
        <p:txBody>
          <a:bodyPr>
            <a:normAutofit/>
          </a:bodyPr>
          <a:lstStyle/>
          <a:p>
            <a:pPr marL="0" indent="0">
              <a:lnSpc>
                <a:spcPct val="100000"/>
              </a:lnSpc>
              <a:buNone/>
            </a:pPr>
            <a:r>
              <a:rPr lang="en-US" sz="3600" dirty="0">
                <a:latin typeface="Avenir Book" panose="02000503020000020003" pitchFamily="2" charset="0"/>
              </a:rPr>
              <a:t>“The more one tries to explain the Word of God to others, with a love for souls, </a:t>
            </a:r>
            <a:r>
              <a:rPr lang="en-US" sz="3600" b="1" dirty="0">
                <a:latin typeface="Avenir Black" panose="02000503020000020003" pitchFamily="2" charset="0"/>
              </a:rPr>
              <a:t>the plainer it becomes to himself</a:t>
            </a:r>
            <a:r>
              <a:rPr lang="en-US" sz="3600" dirty="0">
                <a:latin typeface="Avenir Book" panose="02000503020000020003" pitchFamily="2" charset="0"/>
              </a:rPr>
              <a:t>.”</a:t>
            </a: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p>
        </p:txBody>
      </p:sp>
      <p:pic>
        <p:nvPicPr>
          <p:cNvPr id="5" name="Picture 4">
            <a:extLst>
              <a:ext uri="{FF2B5EF4-FFF2-40B4-BE49-F238E27FC236}">
                <a16:creationId xmlns:a16="http://schemas.microsoft.com/office/drawing/2014/main" id="{825900D9-7A95-A1E7-57CE-9CD26BD061FC}"/>
              </a:ext>
            </a:extLst>
          </p:cNvPr>
          <p:cNvPicPr>
            <a:picLocks noChangeAspect="1"/>
          </p:cNvPicPr>
          <p:nvPr/>
        </p:nvPicPr>
        <p:blipFill>
          <a:blip r:embed="rId3"/>
          <a:srcRect/>
          <a:stretch/>
        </p:blipFill>
        <p:spPr>
          <a:xfrm>
            <a:off x="407516" y="311266"/>
            <a:ext cx="1518592" cy="1518592"/>
          </a:xfrm>
          <a:prstGeom prst="rect">
            <a:avLst/>
          </a:prstGeom>
        </p:spPr>
      </p:pic>
    </p:spTree>
    <p:extLst>
      <p:ext uri="{BB962C8B-B14F-4D97-AF65-F5344CB8AC3E}">
        <p14:creationId xmlns:p14="http://schemas.microsoft.com/office/powerpoint/2010/main" val="3616266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9D923-C32D-255D-3C98-3CCA149525FE}"/>
            </a:ext>
          </a:extLst>
        </p:cNvPr>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CF7165B3-235F-248C-5967-7647F984CF70}"/>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E851AEED-611B-47EF-04FE-7ACFC6C6616B}"/>
              </a:ext>
            </a:extLst>
          </p:cNvPr>
          <p:cNvSpPr>
            <a:spLocks noGrp="1"/>
          </p:cNvSpPr>
          <p:nvPr>
            <p:ph type="title"/>
          </p:nvPr>
        </p:nvSpPr>
        <p:spPr>
          <a:xfrm>
            <a:off x="2580353" y="407780"/>
            <a:ext cx="9204131" cy="1325563"/>
          </a:xfrm>
        </p:spPr>
        <p:txBody>
          <a:bodyPr>
            <a:normAutofit/>
          </a:bodyPr>
          <a:lstStyle/>
          <a:p>
            <a:r>
              <a:rPr lang="en-US" sz="4000" b="1" i="1" dirty="0">
                <a:latin typeface="Avenir Black" panose="02000503020000020003" pitchFamily="2" charset="0"/>
              </a:rPr>
              <a:t>The Acts of the Apostles</a:t>
            </a:r>
            <a:br>
              <a:rPr lang="en-US" sz="4000" b="1" dirty="0">
                <a:latin typeface="Avenir Black" panose="02000503020000020003" pitchFamily="2" charset="0"/>
              </a:rPr>
            </a:br>
            <a:r>
              <a:rPr lang="en-US" sz="3200" b="1" dirty="0">
                <a:latin typeface="Avenir Black" panose="02000503020000020003" pitchFamily="2" charset="0"/>
              </a:rPr>
              <a:t>p. 109</a:t>
            </a:r>
            <a:endParaRPr lang="en-US" sz="4000" b="1" dirty="0">
              <a:latin typeface="Avenir Black" panose="02000503020000020003" pitchFamily="2" charset="0"/>
            </a:endParaRPr>
          </a:p>
        </p:txBody>
      </p:sp>
      <p:sp>
        <p:nvSpPr>
          <p:cNvPr id="3" name="Content Placeholder 2">
            <a:extLst>
              <a:ext uri="{FF2B5EF4-FFF2-40B4-BE49-F238E27FC236}">
                <a16:creationId xmlns:a16="http://schemas.microsoft.com/office/drawing/2014/main" id="{C7373B5C-CF7C-FFCF-6CDA-34FC756FC225}"/>
              </a:ext>
            </a:extLst>
          </p:cNvPr>
          <p:cNvSpPr>
            <a:spLocks noGrp="1"/>
          </p:cNvSpPr>
          <p:nvPr>
            <p:ph idx="1"/>
          </p:nvPr>
        </p:nvSpPr>
        <p:spPr>
          <a:xfrm>
            <a:off x="828674" y="2506662"/>
            <a:ext cx="10534651" cy="4351338"/>
          </a:xfrm>
        </p:spPr>
        <p:txBody>
          <a:bodyPr>
            <a:normAutofit/>
          </a:bodyPr>
          <a:lstStyle/>
          <a:p>
            <a:pPr marL="0" indent="0">
              <a:lnSpc>
                <a:spcPct val="100000"/>
              </a:lnSpc>
              <a:buNone/>
            </a:pPr>
            <a:r>
              <a:rPr lang="en-US" sz="3600" dirty="0">
                <a:latin typeface="Avenir Book" panose="02000503020000020003" pitchFamily="2" charset="0"/>
              </a:rPr>
              <a:t>“Many are on the verge of the kingdom, </a:t>
            </a:r>
            <a:r>
              <a:rPr lang="en-US" sz="3600" b="1" dirty="0">
                <a:latin typeface="Avenir Black" panose="02000503020000020003" pitchFamily="2" charset="0"/>
              </a:rPr>
              <a:t>waiting only to be gathered in</a:t>
            </a:r>
            <a:r>
              <a:rPr lang="en-US" sz="3600" dirty="0">
                <a:latin typeface="Avenir Book" panose="02000503020000020003" pitchFamily="2" charset="0"/>
              </a:rPr>
              <a:t>.”</a:t>
            </a: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p>
        </p:txBody>
      </p:sp>
      <p:pic>
        <p:nvPicPr>
          <p:cNvPr id="5" name="Picture 4">
            <a:extLst>
              <a:ext uri="{FF2B5EF4-FFF2-40B4-BE49-F238E27FC236}">
                <a16:creationId xmlns:a16="http://schemas.microsoft.com/office/drawing/2014/main" id="{819B9AD8-1CBA-D6F4-C456-D193E576B1E5}"/>
              </a:ext>
            </a:extLst>
          </p:cNvPr>
          <p:cNvPicPr>
            <a:picLocks noChangeAspect="1"/>
          </p:cNvPicPr>
          <p:nvPr/>
        </p:nvPicPr>
        <p:blipFill>
          <a:blip r:embed="rId3"/>
          <a:srcRect/>
          <a:stretch/>
        </p:blipFill>
        <p:spPr>
          <a:xfrm>
            <a:off x="407516" y="311266"/>
            <a:ext cx="1518592" cy="1518592"/>
          </a:xfrm>
          <a:prstGeom prst="rect">
            <a:avLst/>
          </a:prstGeom>
        </p:spPr>
      </p:pic>
    </p:spTree>
    <p:extLst>
      <p:ext uri="{BB962C8B-B14F-4D97-AF65-F5344CB8AC3E}">
        <p14:creationId xmlns:p14="http://schemas.microsoft.com/office/powerpoint/2010/main" val="4642977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A29FD61-28E3-D116-9B79-8AB45FA286C9}"/>
              </a:ext>
            </a:extLst>
          </p:cNvPr>
          <p:cNvSpPr txBox="1"/>
          <p:nvPr/>
        </p:nvSpPr>
        <p:spPr>
          <a:xfrm>
            <a:off x="4082142" y="1905506"/>
            <a:ext cx="6933075"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323C4F"/>
                </a:solidFill>
                <a:effectLst/>
                <a:uLnTx/>
                <a:uFillTx/>
                <a:latin typeface="Gibson Thin" pitchFamily="2" charset="77"/>
                <a:ea typeface="+mn-ea"/>
                <a:cs typeface="+mn-cs"/>
              </a:rPr>
              <a:t>The SDA Church Manual simply </a:t>
            </a:r>
            <a:r>
              <a:rPr kumimoji="0" lang="en-US" sz="4800" b="0" i="1" u="none" strike="noStrike" kern="1200" cap="none" spc="0" normalizeH="0" baseline="0" noProof="0" dirty="0">
                <a:ln>
                  <a:noFill/>
                </a:ln>
                <a:solidFill>
                  <a:srgbClr val="323C4F"/>
                </a:solidFill>
                <a:effectLst/>
                <a:uLnTx/>
                <a:uFillTx/>
                <a:latin typeface="Gibson Medium" pitchFamily="2" charset="77"/>
                <a:ea typeface="+mn-ea"/>
                <a:cs typeface="+mn-cs"/>
              </a:rPr>
              <a:t>assumes</a:t>
            </a:r>
            <a:r>
              <a:rPr kumimoji="0" lang="en-US" sz="4800" b="0" i="0" u="none" strike="noStrike" kern="1200" cap="none" spc="0" normalizeH="0" baseline="0" noProof="0" dirty="0">
                <a:ln>
                  <a:noFill/>
                </a:ln>
                <a:solidFill>
                  <a:srgbClr val="323C4F"/>
                </a:solidFill>
                <a:effectLst/>
                <a:uLnTx/>
                <a:uFillTx/>
                <a:latin typeface="Gibson Thin" pitchFamily="2" charset="77"/>
                <a:ea typeface="+mn-ea"/>
                <a:cs typeface="+mn-cs"/>
              </a:rPr>
              <a:t> every church has an active Bible school ministry. </a:t>
            </a:r>
            <a:endParaRPr kumimoji="0" lang="en-US" sz="4800" b="0" i="0" u="none" strike="noStrike" kern="1200" cap="none" spc="0" normalizeH="0" baseline="0" noProof="0" dirty="0">
              <a:ln>
                <a:noFill/>
              </a:ln>
              <a:solidFill>
                <a:srgbClr val="323C4F"/>
              </a:solidFill>
              <a:effectLst/>
              <a:uLnTx/>
              <a:uFillTx/>
              <a:latin typeface="Gibson Light" pitchFamily="2" charset="77"/>
              <a:ea typeface="+mn-ea"/>
              <a:cs typeface="+mn-cs"/>
            </a:endParaRPr>
          </a:p>
        </p:txBody>
      </p:sp>
      <p:pic>
        <p:nvPicPr>
          <p:cNvPr id="9" name="Picture 8" descr="Background pattern&#10;&#10;Description automatically generated with medium confidence">
            <a:extLst>
              <a:ext uri="{FF2B5EF4-FFF2-40B4-BE49-F238E27FC236}">
                <a16:creationId xmlns:a16="http://schemas.microsoft.com/office/drawing/2014/main" id="{4D12D7EE-047D-FACF-571B-D0ED281EEA03}"/>
              </a:ext>
            </a:extLst>
          </p:cNvPr>
          <p:cNvPicPr>
            <a:picLocks noChangeAspect="1"/>
          </p:cNvPicPr>
          <p:nvPr/>
        </p:nvPicPr>
        <p:blipFill rotWithShape="1">
          <a:blip r:embed="rId2">
            <a:alphaModFix amt="70000"/>
          </a:blip>
          <a:srcRect l="43469" t="82515" r="40987" b="13428"/>
          <a:stretch/>
        </p:blipFill>
        <p:spPr>
          <a:xfrm>
            <a:off x="5834743" y="3262138"/>
            <a:ext cx="4071257" cy="232178"/>
          </a:xfrm>
          <a:prstGeom prst="rect">
            <a:avLst/>
          </a:prstGeom>
        </p:spPr>
      </p:pic>
      <p:pic>
        <p:nvPicPr>
          <p:cNvPr id="5" name="Picture 4" descr="A blue book with white text&#10;&#10;Description automatically generated">
            <a:extLst>
              <a:ext uri="{FF2B5EF4-FFF2-40B4-BE49-F238E27FC236}">
                <a16:creationId xmlns:a16="http://schemas.microsoft.com/office/drawing/2014/main" id="{B9D0703A-1465-4276-2F6D-B192E2D65A43}"/>
              </a:ext>
            </a:extLst>
          </p:cNvPr>
          <p:cNvPicPr>
            <a:picLocks noChangeAspect="1"/>
          </p:cNvPicPr>
          <p:nvPr/>
        </p:nvPicPr>
        <p:blipFill rotWithShape="1">
          <a:blip r:embed="rId3"/>
          <a:srcRect l="6251" t="1779" r="4926" b="3206"/>
          <a:stretch/>
        </p:blipFill>
        <p:spPr>
          <a:xfrm rot="21017620">
            <a:off x="1257455" y="1326429"/>
            <a:ext cx="2640779" cy="42641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14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544E06-BED9-091E-2DC8-700647B8CD50}"/>
              </a:ext>
            </a:extLst>
          </p:cNvPr>
          <p:cNvSpPr/>
          <p:nvPr/>
        </p:nvSpPr>
        <p:spPr>
          <a:xfrm>
            <a:off x="-3" y="1092030"/>
            <a:ext cx="12087553" cy="519826"/>
          </a:xfrm>
          <a:prstGeom prst="rect">
            <a:avLst/>
          </a:prstGeom>
          <a:gradFill>
            <a:gsLst>
              <a:gs pos="0">
                <a:srgbClr val="323C4F"/>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DD62CC1-CE2D-3848-8EB3-BDD922140902}"/>
              </a:ext>
            </a:extLst>
          </p:cNvPr>
          <p:cNvSpPr txBox="1"/>
          <p:nvPr/>
        </p:nvSpPr>
        <p:spPr>
          <a:xfrm>
            <a:off x="1532077" y="463011"/>
            <a:ext cx="77134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small" spc="0" normalizeH="0" baseline="0" noProof="0" dirty="0">
                <a:ln>
                  <a:noFill/>
                </a:ln>
                <a:solidFill>
                  <a:srgbClr val="323C4F"/>
                </a:solidFill>
                <a:effectLst/>
                <a:uLnTx/>
                <a:uFillTx/>
                <a:latin typeface="Gibson Book" pitchFamily="2" charset="77"/>
                <a:ea typeface="+mn-ea"/>
                <a:cs typeface="+mn-cs"/>
              </a:rPr>
              <a:t>SDA Church Manual</a:t>
            </a:r>
            <a:r>
              <a:rPr kumimoji="0" lang="en-US" sz="3600" b="0" i="0" u="none" strike="noStrike" kern="1200" cap="small" spc="0" normalizeH="0" baseline="0" noProof="0" dirty="0">
                <a:ln>
                  <a:noFill/>
                </a:ln>
                <a:solidFill>
                  <a:srgbClr val="323C4F"/>
                </a:solidFill>
                <a:effectLst/>
                <a:uLnTx/>
                <a:uFillTx/>
                <a:latin typeface="Gibson Book" pitchFamily="2" charset="77"/>
                <a:ea typeface="+mn-ea"/>
                <a:cs typeface="+mn-cs"/>
              </a:rPr>
              <a:t>, p. 101</a:t>
            </a:r>
          </a:p>
        </p:txBody>
      </p:sp>
      <p:sp>
        <p:nvSpPr>
          <p:cNvPr id="12" name="TextBox 11">
            <a:extLst>
              <a:ext uri="{FF2B5EF4-FFF2-40B4-BE49-F238E27FC236}">
                <a16:creationId xmlns:a16="http://schemas.microsoft.com/office/drawing/2014/main" id="{E07C5505-5A95-7C4A-BB0F-2B8C6596AB59}"/>
              </a:ext>
            </a:extLst>
          </p:cNvPr>
          <p:cNvSpPr txBox="1"/>
          <p:nvPr/>
        </p:nvSpPr>
        <p:spPr>
          <a:xfrm>
            <a:off x="994639" y="2206439"/>
            <a:ext cx="1044061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323C4F"/>
                </a:solidFill>
                <a:effectLst/>
                <a:uLnTx/>
                <a:uFillTx/>
                <a:latin typeface="Gibson Medium" pitchFamily="2" charset="77"/>
                <a:ea typeface="+mn-ea"/>
                <a:cs typeface="+mn-cs"/>
              </a:rPr>
              <a:t>Bible School Coordinator—</a:t>
            </a:r>
            <a:r>
              <a:rPr kumimoji="0" lang="en-US" sz="4000" b="0" i="0" u="none" strike="noStrike" kern="1200" cap="none" spc="0" normalizeH="0" baseline="0" noProof="0" dirty="0">
                <a:ln>
                  <a:noFill/>
                </a:ln>
                <a:solidFill>
                  <a:srgbClr val="323C4F"/>
                </a:solidFill>
                <a:effectLst/>
                <a:uLnTx/>
                <a:uFillTx/>
                <a:latin typeface="Gibson Light" pitchFamily="2" charset="77"/>
                <a:ea typeface="+mn-ea"/>
                <a:cs typeface="+mn-cs"/>
              </a:rPr>
              <a:t>The Bible school coordinator organizes and coordinates the church’s Bible school outreach ministry to the community. The coordinator should work closely with the pastor, the interest coordinator, and the personal ministries leader.</a:t>
            </a:r>
          </a:p>
        </p:txBody>
      </p:sp>
      <p:pic>
        <p:nvPicPr>
          <p:cNvPr id="3" name="Picture 2" descr="A blue book with white text&#10;&#10;Description automatically generated">
            <a:extLst>
              <a:ext uri="{FF2B5EF4-FFF2-40B4-BE49-F238E27FC236}">
                <a16:creationId xmlns:a16="http://schemas.microsoft.com/office/drawing/2014/main" id="{076986B7-624F-E23B-0850-6400E52DE3DD}"/>
              </a:ext>
            </a:extLst>
          </p:cNvPr>
          <p:cNvPicPr>
            <a:picLocks noChangeAspect="1"/>
          </p:cNvPicPr>
          <p:nvPr/>
        </p:nvPicPr>
        <p:blipFill rotWithShape="1">
          <a:blip r:embed="rId3"/>
          <a:srcRect l="6251" t="1779" r="4926" b="3206"/>
          <a:stretch/>
        </p:blipFill>
        <p:spPr>
          <a:xfrm>
            <a:off x="311012" y="309634"/>
            <a:ext cx="1141278" cy="18428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22956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A29FD61-28E3-D116-9B79-8AB45FA286C9}"/>
              </a:ext>
            </a:extLst>
          </p:cNvPr>
          <p:cNvSpPr txBox="1"/>
          <p:nvPr/>
        </p:nvSpPr>
        <p:spPr>
          <a:xfrm>
            <a:off x="1902767" y="1997839"/>
            <a:ext cx="8386466"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23C4F"/>
                </a:solidFill>
                <a:effectLst/>
                <a:uLnTx/>
                <a:uFillTx/>
                <a:latin typeface="Gibson Thin" pitchFamily="2" charset="77"/>
                <a:ea typeface="+mn-ea"/>
                <a:cs typeface="+mn-cs"/>
              </a:rPr>
              <a:t>How do I </a:t>
            </a:r>
            <a:r>
              <a:rPr kumimoji="0" lang="en-US" sz="6000" b="0" i="0" u="none" strike="noStrike" kern="1200" cap="none" spc="0" normalizeH="0" baseline="0" noProof="0" dirty="0">
                <a:ln>
                  <a:noFill/>
                </a:ln>
                <a:solidFill>
                  <a:srgbClr val="323C4F"/>
                </a:solidFill>
                <a:effectLst/>
                <a:uLnTx/>
                <a:uFillTx/>
                <a:latin typeface="Gibson Medium" pitchFamily="2" charset="77"/>
                <a:ea typeface="+mn-ea"/>
                <a:cs typeface="+mn-cs"/>
              </a:rPr>
              <a:t>build</a:t>
            </a:r>
            <a:r>
              <a:rPr kumimoji="0" lang="en-US" sz="6000" b="0" i="0" u="none" strike="noStrike" kern="1200" cap="none" spc="0" normalizeH="0" baseline="0" noProof="0" dirty="0">
                <a:ln>
                  <a:noFill/>
                </a:ln>
                <a:solidFill>
                  <a:srgbClr val="323C4F"/>
                </a:solidFill>
                <a:effectLst/>
                <a:uLnTx/>
                <a:uFillTx/>
                <a:latin typeface="Gibson Thin" pitchFamily="2" charset="77"/>
                <a:ea typeface="+mn-ea"/>
                <a:cs typeface="+mn-cs"/>
              </a:rPr>
              <a:t> a “Bible School Outreach Ministry” in my church? </a:t>
            </a:r>
            <a:endParaRPr kumimoji="0" lang="en-US" sz="6000" b="0" i="0" u="none" strike="noStrike" kern="1200" cap="none" spc="0" normalizeH="0" baseline="0" noProof="0" dirty="0">
              <a:ln>
                <a:noFill/>
              </a:ln>
              <a:solidFill>
                <a:srgbClr val="323C4F"/>
              </a:solidFill>
              <a:effectLst/>
              <a:uLnTx/>
              <a:uFillTx/>
              <a:latin typeface="Gibson" pitchFamily="2" charset="77"/>
              <a:ea typeface="+mn-ea"/>
              <a:cs typeface="+mn-cs"/>
            </a:endParaRPr>
          </a:p>
        </p:txBody>
      </p:sp>
      <p:pic>
        <p:nvPicPr>
          <p:cNvPr id="9" name="Picture 8" descr="Background pattern&#10;&#10;Description automatically generated with medium confidence">
            <a:extLst>
              <a:ext uri="{FF2B5EF4-FFF2-40B4-BE49-F238E27FC236}">
                <a16:creationId xmlns:a16="http://schemas.microsoft.com/office/drawing/2014/main" id="{4D12D7EE-047D-FACF-571B-D0ED281EEA03}"/>
              </a:ext>
            </a:extLst>
          </p:cNvPr>
          <p:cNvPicPr>
            <a:picLocks noChangeAspect="1"/>
          </p:cNvPicPr>
          <p:nvPr/>
        </p:nvPicPr>
        <p:blipFill rotWithShape="1">
          <a:blip r:embed="rId2">
            <a:alphaModFix amt="70000"/>
          </a:blip>
          <a:srcRect l="43469" t="82515" r="40987" b="13428"/>
          <a:stretch/>
        </p:blipFill>
        <p:spPr>
          <a:xfrm>
            <a:off x="4940963" y="2821544"/>
            <a:ext cx="3016494" cy="172027"/>
          </a:xfrm>
          <a:prstGeom prst="rect">
            <a:avLst/>
          </a:prstGeom>
        </p:spPr>
      </p:pic>
    </p:spTree>
    <p:extLst>
      <p:ext uri="{BB962C8B-B14F-4D97-AF65-F5344CB8AC3E}">
        <p14:creationId xmlns:p14="http://schemas.microsoft.com/office/powerpoint/2010/main" val="192752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EE0F2-1719-3CD5-2346-16C61ABF055E}"/>
            </a:ext>
          </a:extLst>
        </p:cNvPr>
        <p:cNvGrpSpPr/>
        <p:nvPr/>
      </p:nvGrpSpPr>
      <p:grpSpPr>
        <a:xfrm>
          <a:off x="0" y="0"/>
          <a:ext cx="0" cy="0"/>
          <a:chOff x="0" y="0"/>
          <a:chExt cx="0" cy="0"/>
        </a:xfrm>
      </p:grpSpPr>
      <p:pic>
        <p:nvPicPr>
          <p:cNvPr id="9" name="Picture 8" descr="A picture containing text, electronics, screenshot&#10;&#10;Description automatically generated">
            <a:extLst>
              <a:ext uri="{FF2B5EF4-FFF2-40B4-BE49-F238E27FC236}">
                <a16:creationId xmlns:a16="http://schemas.microsoft.com/office/drawing/2014/main" id="{ED98BE84-878C-3C86-DA3E-8F9D14D0FF74}"/>
              </a:ext>
            </a:extLst>
          </p:cNvPr>
          <p:cNvPicPr>
            <a:picLocks noChangeAspect="1"/>
          </p:cNvPicPr>
          <p:nvPr/>
        </p:nvPicPr>
        <p:blipFill rotWithShape="1">
          <a:blip r:embed="rId3"/>
          <a:srcRect l="89778" t="25655" b="42671"/>
          <a:stretch/>
        </p:blipFill>
        <p:spPr>
          <a:xfrm>
            <a:off x="-17929" y="0"/>
            <a:ext cx="4912242" cy="6858000"/>
          </a:xfrm>
          <a:prstGeom prst="rect">
            <a:avLst/>
          </a:prstGeom>
        </p:spPr>
      </p:pic>
      <p:pic>
        <p:nvPicPr>
          <p:cNvPr id="11" name="Picture 10" descr="Logo&#10;&#10;Description automatically generated with low confidence">
            <a:extLst>
              <a:ext uri="{FF2B5EF4-FFF2-40B4-BE49-F238E27FC236}">
                <a16:creationId xmlns:a16="http://schemas.microsoft.com/office/drawing/2014/main" id="{A7B29621-0448-D29E-4EE3-F26970A79C63}"/>
              </a:ext>
            </a:extLst>
          </p:cNvPr>
          <p:cNvPicPr>
            <a:picLocks noChangeAspect="1"/>
          </p:cNvPicPr>
          <p:nvPr/>
        </p:nvPicPr>
        <p:blipFill>
          <a:blip r:embed="rId4"/>
          <a:stretch>
            <a:fillRect/>
          </a:stretch>
        </p:blipFill>
        <p:spPr>
          <a:xfrm>
            <a:off x="390940" y="2408310"/>
            <a:ext cx="10733715" cy="2078630"/>
          </a:xfrm>
          <a:prstGeom prst="rect">
            <a:avLst/>
          </a:prstGeom>
        </p:spPr>
      </p:pic>
    </p:spTree>
    <p:extLst>
      <p:ext uri="{BB962C8B-B14F-4D97-AF65-F5344CB8AC3E}">
        <p14:creationId xmlns:p14="http://schemas.microsoft.com/office/powerpoint/2010/main" val="10711144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electronics, screenshot&#10;&#10;Description automatically generated">
            <a:extLst>
              <a:ext uri="{FF2B5EF4-FFF2-40B4-BE49-F238E27FC236}">
                <a16:creationId xmlns:a16="http://schemas.microsoft.com/office/drawing/2014/main" id="{F979FE39-6D27-E05F-57DD-FAC0A350CEA6}"/>
              </a:ext>
            </a:extLst>
          </p:cNvPr>
          <p:cNvPicPr>
            <a:picLocks noChangeAspect="1"/>
          </p:cNvPicPr>
          <p:nvPr/>
        </p:nvPicPr>
        <p:blipFill rotWithShape="1">
          <a:blip r:embed="rId2"/>
          <a:srcRect l="89778" t="25655" b="42671"/>
          <a:stretch/>
        </p:blipFill>
        <p:spPr>
          <a:xfrm>
            <a:off x="-17929" y="0"/>
            <a:ext cx="4912242" cy="6858000"/>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BFED3CF7-F9F0-2E38-D977-733C1EF95D4F}"/>
              </a:ext>
            </a:extLst>
          </p:cNvPr>
          <p:cNvPicPr>
            <a:picLocks noChangeAspect="1"/>
          </p:cNvPicPr>
          <p:nvPr/>
        </p:nvPicPr>
        <p:blipFill>
          <a:blip r:embed="rId3"/>
          <a:stretch>
            <a:fillRect/>
          </a:stretch>
        </p:blipFill>
        <p:spPr>
          <a:xfrm>
            <a:off x="8253662" y="6093899"/>
            <a:ext cx="3646237" cy="578451"/>
          </a:xfrm>
          <a:prstGeom prst="rect">
            <a:avLst/>
          </a:prstGeom>
        </p:spPr>
      </p:pic>
      <p:sp>
        <p:nvSpPr>
          <p:cNvPr id="40" name="TextBox 39">
            <a:extLst>
              <a:ext uri="{FF2B5EF4-FFF2-40B4-BE49-F238E27FC236}">
                <a16:creationId xmlns:a16="http://schemas.microsoft.com/office/drawing/2014/main" id="{9AEFBC78-8D65-8891-E15F-FC1B54C8390B}"/>
              </a:ext>
            </a:extLst>
          </p:cNvPr>
          <p:cNvSpPr txBox="1"/>
          <p:nvPr/>
        </p:nvSpPr>
        <p:spPr>
          <a:xfrm>
            <a:off x="3148927" y="2644168"/>
            <a:ext cx="785008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323C4F"/>
                </a:solidFill>
                <a:effectLst/>
                <a:uLnTx/>
                <a:uFillTx/>
                <a:latin typeface="Gibson Thin" pitchFamily="2" charset="77"/>
                <a:ea typeface="+mn-ea"/>
                <a:cs typeface="+mn-cs"/>
              </a:rPr>
              <a:t>a </a:t>
            </a:r>
            <a:r>
              <a:rPr kumimoji="0" lang="en-US" sz="4800" b="0" i="0" u="none" strike="noStrike" kern="1200" cap="none" spc="0" normalizeH="0" baseline="0" noProof="0" dirty="0">
                <a:ln>
                  <a:noFill/>
                </a:ln>
                <a:solidFill>
                  <a:srgbClr val="323C4F"/>
                </a:solidFill>
                <a:effectLst/>
                <a:uLnTx/>
                <a:uFillTx/>
                <a:latin typeface="Gibson Medium" pitchFamily="2" charset="77"/>
                <a:ea typeface="+mn-ea"/>
                <a:cs typeface="+mn-cs"/>
              </a:rPr>
              <a:t>comprehensive tool</a:t>
            </a:r>
            <a:r>
              <a:rPr kumimoji="0" lang="en-US" sz="4800" b="0" i="0" u="none" strike="noStrike" kern="1200" cap="none" spc="0" normalizeH="0" baseline="0" noProof="0" dirty="0">
                <a:ln>
                  <a:noFill/>
                </a:ln>
                <a:solidFill>
                  <a:srgbClr val="323C4F"/>
                </a:solidFill>
                <a:effectLst/>
                <a:uLnTx/>
                <a:uFillTx/>
                <a:latin typeface="Gibson Thin" pitchFamily="2" charset="77"/>
                <a:ea typeface="+mn-ea"/>
                <a:cs typeface="+mn-cs"/>
              </a:rPr>
              <a:t> to help build your Bible school. </a:t>
            </a:r>
          </a:p>
        </p:txBody>
      </p:sp>
      <p:pic>
        <p:nvPicPr>
          <p:cNvPr id="2" name="Picture 1" descr="Background pattern&#10;&#10;Description automatically generated with medium confidence">
            <a:extLst>
              <a:ext uri="{FF2B5EF4-FFF2-40B4-BE49-F238E27FC236}">
                <a16:creationId xmlns:a16="http://schemas.microsoft.com/office/drawing/2014/main" id="{E39FED23-236F-6A44-F92E-E11B2461EDE3}"/>
              </a:ext>
            </a:extLst>
          </p:cNvPr>
          <p:cNvPicPr>
            <a:picLocks noChangeAspect="1"/>
          </p:cNvPicPr>
          <p:nvPr/>
        </p:nvPicPr>
        <p:blipFill rotWithShape="1">
          <a:blip r:embed="rId4">
            <a:alphaModFix amt="70000"/>
          </a:blip>
          <a:srcRect l="43469" t="82515" r="40987" b="13428"/>
          <a:stretch/>
        </p:blipFill>
        <p:spPr>
          <a:xfrm>
            <a:off x="3148927" y="3188488"/>
            <a:ext cx="6942336" cy="395913"/>
          </a:xfrm>
          <a:prstGeom prst="rect">
            <a:avLst/>
          </a:prstGeom>
        </p:spPr>
      </p:pic>
    </p:spTree>
    <p:extLst>
      <p:ext uri="{BB962C8B-B14F-4D97-AF65-F5344CB8AC3E}">
        <p14:creationId xmlns:p14="http://schemas.microsoft.com/office/powerpoint/2010/main" val="323207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Shape, rectangle&#10;&#10;Description automatically generated">
            <a:extLst>
              <a:ext uri="{FF2B5EF4-FFF2-40B4-BE49-F238E27FC236}">
                <a16:creationId xmlns:a16="http://schemas.microsoft.com/office/drawing/2014/main" id="{F7D589ED-D0B1-5431-83E8-CCB0723F2381}"/>
              </a:ext>
            </a:extLst>
          </p:cNvPr>
          <p:cNvPicPr>
            <a:picLocks noChangeAspect="1"/>
          </p:cNvPicPr>
          <p:nvPr/>
        </p:nvPicPr>
        <p:blipFill>
          <a:blip r:embed="rId2"/>
          <a:stretch>
            <a:fillRect/>
          </a:stretch>
        </p:blipFill>
        <p:spPr>
          <a:xfrm>
            <a:off x="4691742" y="220308"/>
            <a:ext cx="3929743" cy="1090500"/>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BFED3CF7-F9F0-2E38-D977-733C1EF95D4F}"/>
              </a:ext>
            </a:extLst>
          </p:cNvPr>
          <p:cNvPicPr>
            <a:picLocks noChangeAspect="1"/>
          </p:cNvPicPr>
          <p:nvPr/>
        </p:nvPicPr>
        <p:blipFill>
          <a:blip r:embed="rId3"/>
          <a:stretch>
            <a:fillRect/>
          </a:stretch>
        </p:blipFill>
        <p:spPr>
          <a:xfrm>
            <a:off x="8253662" y="6093899"/>
            <a:ext cx="3646237" cy="578451"/>
          </a:xfrm>
          <a:prstGeom prst="rect">
            <a:avLst/>
          </a:prstGeom>
        </p:spPr>
      </p:pic>
      <p:sp>
        <p:nvSpPr>
          <p:cNvPr id="19" name="TextBox 18">
            <a:extLst>
              <a:ext uri="{FF2B5EF4-FFF2-40B4-BE49-F238E27FC236}">
                <a16:creationId xmlns:a16="http://schemas.microsoft.com/office/drawing/2014/main" id="{77486317-EF2A-C3FB-4C6C-D9ED8D9743E2}"/>
              </a:ext>
            </a:extLst>
          </p:cNvPr>
          <p:cNvSpPr txBox="1"/>
          <p:nvPr/>
        </p:nvSpPr>
        <p:spPr>
          <a:xfrm>
            <a:off x="1917188" y="1651590"/>
            <a:ext cx="8357623" cy="3554819"/>
          </a:xfrm>
          <a:prstGeom prst="rect">
            <a:avLst/>
          </a:prstGeom>
          <a:noFill/>
        </p:spPr>
        <p:txBody>
          <a:bodyPr wrap="square" rtlCol="0">
            <a:spAutoFit/>
          </a:bodyPr>
          <a:lstStyle/>
          <a:p>
            <a:pPr marL="914400" marR="0" lvl="0" indent="-9144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4500" b="0" i="0" u="none" strike="noStrike" kern="1200" cap="none" spc="0" normalizeH="0" baseline="0" noProof="0" dirty="0">
                <a:ln>
                  <a:noFill/>
                </a:ln>
                <a:solidFill>
                  <a:srgbClr val="323C4F"/>
                </a:solidFill>
                <a:effectLst/>
                <a:uLnTx/>
                <a:uFillTx/>
                <a:latin typeface="Gibson Medium" pitchFamily="2" charset="77"/>
                <a:ea typeface="+mn-ea"/>
                <a:cs typeface="+mn-cs"/>
              </a:rPr>
              <a:t>Organize</a:t>
            </a:r>
            <a:r>
              <a:rPr kumimoji="0" lang="en-US" sz="4500" b="0" i="0" u="none" strike="noStrike" kern="1200" cap="none" spc="0" normalizeH="0" baseline="0" noProof="0" dirty="0">
                <a:ln>
                  <a:noFill/>
                </a:ln>
                <a:solidFill>
                  <a:srgbClr val="323C4F"/>
                </a:solidFill>
                <a:effectLst/>
                <a:uLnTx/>
                <a:uFillTx/>
                <a:latin typeface="Gibson" pitchFamily="2" charset="77"/>
                <a:ea typeface="+mn-ea"/>
                <a:cs typeface="+mn-cs"/>
              </a:rPr>
              <a:t> </a:t>
            </a:r>
            <a:r>
              <a:rPr kumimoji="0" lang="en-US" sz="4500" b="0" i="0" u="none" strike="noStrike" kern="1200" cap="none" spc="0" normalizeH="0" baseline="0" noProof="0" dirty="0">
                <a:ln>
                  <a:noFill/>
                </a:ln>
                <a:solidFill>
                  <a:srgbClr val="323C4F"/>
                </a:solidFill>
                <a:effectLst/>
                <a:uLnTx/>
                <a:uFillTx/>
                <a:latin typeface="Gibson Thin" pitchFamily="2" charset="77"/>
                <a:ea typeface="+mn-ea"/>
                <a:cs typeface="+mn-cs"/>
              </a:rPr>
              <a:t>your team.</a:t>
            </a:r>
          </a:p>
          <a:p>
            <a:pPr marL="914400" marR="0" lvl="0" indent="-9144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4500" b="0" i="0" u="none" strike="noStrike" kern="1200" cap="none" spc="0" normalizeH="0" baseline="0" noProof="0" dirty="0">
                <a:ln>
                  <a:noFill/>
                </a:ln>
                <a:solidFill>
                  <a:srgbClr val="323C4F"/>
                </a:solidFill>
                <a:effectLst/>
                <a:uLnTx/>
                <a:uFillTx/>
                <a:latin typeface="Gibson Medium" pitchFamily="2" charset="77"/>
                <a:ea typeface="+mn-ea"/>
                <a:cs typeface="+mn-cs"/>
              </a:rPr>
              <a:t>Train</a:t>
            </a:r>
            <a:r>
              <a:rPr kumimoji="0" lang="en-US" sz="4500" b="0" i="0" u="none" strike="noStrike" kern="1200" cap="none" spc="0" normalizeH="0" baseline="0" noProof="0" dirty="0">
                <a:ln>
                  <a:noFill/>
                </a:ln>
                <a:solidFill>
                  <a:srgbClr val="323C4F"/>
                </a:solidFill>
                <a:effectLst/>
                <a:uLnTx/>
                <a:uFillTx/>
                <a:latin typeface="Gibson" pitchFamily="2" charset="77"/>
                <a:ea typeface="+mn-ea"/>
                <a:cs typeface="+mn-cs"/>
              </a:rPr>
              <a:t> </a:t>
            </a:r>
            <a:r>
              <a:rPr kumimoji="0" lang="en-US" sz="4500" b="0" i="0" u="none" strike="noStrike" kern="1200" cap="none" spc="0" normalizeH="0" baseline="0" noProof="0" dirty="0">
                <a:ln>
                  <a:noFill/>
                </a:ln>
                <a:solidFill>
                  <a:srgbClr val="323C4F"/>
                </a:solidFill>
                <a:effectLst/>
                <a:uLnTx/>
                <a:uFillTx/>
                <a:latin typeface="Gibson Thin" pitchFamily="2" charset="77"/>
                <a:ea typeface="+mn-ea"/>
                <a:cs typeface="+mn-cs"/>
              </a:rPr>
              <a:t>your study leaders.</a:t>
            </a:r>
          </a:p>
          <a:p>
            <a:pPr marL="914400" marR="0" lvl="0" indent="-9144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4500" b="0" i="0" u="none" strike="noStrike" kern="1200" cap="none" spc="0" normalizeH="0" baseline="0" noProof="0" dirty="0">
                <a:ln>
                  <a:noFill/>
                </a:ln>
                <a:solidFill>
                  <a:srgbClr val="323C4F"/>
                </a:solidFill>
                <a:effectLst/>
                <a:uLnTx/>
                <a:uFillTx/>
                <a:latin typeface="Gibson Medium" pitchFamily="2" charset="77"/>
                <a:ea typeface="+mn-ea"/>
                <a:cs typeface="+mn-cs"/>
              </a:rPr>
              <a:t>Generate</a:t>
            </a:r>
            <a:r>
              <a:rPr kumimoji="0" lang="en-US" sz="4500" b="0" i="0" u="none" strike="noStrike" kern="1200" cap="none" spc="0" normalizeH="0" baseline="0" noProof="0" dirty="0">
                <a:ln>
                  <a:noFill/>
                </a:ln>
                <a:solidFill>
                  <a:srgbClr val="323C4F"/>
                </a:solidFill>
                <a:effectLst/>
                <a:uLnTx/>
                <a:uFillTx/>
                <a:latin typeface="Gibson" pitchFamily="2" charset="77"/>
                <a:ea typeface="+mn-ea"/>
                <a:cs typeface="+mn-cs"/>
              </a:rPr>
              <a:t> </a:t>
            </a:r>
            <a:r>
              <a:rPr kumimoji="0" lang="en-US" sz="4500" b="0" i="0" u="none" strike="noStrike" kern="1200" cap="none" spc="0" normalizeH="0" baseline="0" noProof="0" dirty="0">
                <a:ln>
                  <a:noFill/>
                </a:ln>
                <a:solidFill>
                  <a:srgbClr val="323C4F"/>
                </a:solidFill>
                <a:effectLst/>
                <a:uLnTx/>
                <a:uFillTx/>
                <a:latin typeface="Gibson Thin" pitchFamily="2" charset="77"/>
                <a:ea typeface="+mn-ea"/>
                <a:cs typeface="+mn-cs"/>
              </a:rPr>
              <a:t>study interests.</a:t>
            </a:r>
          </a:p>
          <a:p>
            <a:pPr marL="914400" marR="0" lvl="0" indent="-9144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4500" b="0" i="0" u="none" strike="noStrike" kern="1200" cap="none" spc="0" normalizeH="0" baseline="0" noProof="0" dirty="0">
                <a:ln>
                  <a:noFill/>
                </a:ln>
                <a:solidFill>
                  <a:srgbClr val="323C4F"/>
                </a:solidFill>
                <a:effectLst/>
                <a:uLnTx/>
                <a:uFillTx/>
                <a:latin typeface="Gibson Medium" pitchFamily="2" charset="77"/>
                <a:ea typeface="+mn-ea"/>
                <a:cs typeface="+mn-cs"/>
              </a:rPr>
              <a:t>Stock</a:t>
            </a:r>
            <a:r>
              <a:rPr kumimoji="0" lang="en-US" sz="4500" b="0" i="0" u="none" strike="noStrike" kern="1200" cap="none" spc="0" normalizeH="0" baseline="0" noProof="0" dirty="0">
                <a:ln>
                  <a:noFill/>
                </a:ln>
                <a:solidFill>
                  <a:srgbClr val="323C4F"/>
                </a:solidFill>
                <a:effectLst/>
                <a:uLnTx/>
                <a:uFillTx/>
                <a:latin typeface="Gibson" pitchFamily="2" charset="77"/>
                <a:ea typeface="+mn-ea"/>
                <a:cs typeface="+mn-cs"/>
              </a:rPr>
              <a:t> </a:t>
            </a:r>
            <a:r>
              <a:rPr kumimoji="0" lang="en-US" sz="4500" b="0" i="0" u="none" strike="noStrike" kern="1200" cap="none" spc="0" normalizeH="0" baseline="0" noProof="0" dirty="0">
                <a:ln>
                  <a:noFill/>
                </a:ln>
                <a:solidFill>
                  <a:srgbClr val="323C4F"/>
                </a:solidFill>
                <a:effectLst/>
                <a:uLnTx/>
                <a:uFillTx/>
                <a:latin typeface="Gibson Thin" pitchFamily="2" charset="77"/>
                <a:ea typeface="+mn-ea"/>
                <a:cs typeface="+mn-cs"/>
              </a:rPr>
              <a:t>Bible school supplies.</a:t>
            </a:r>
          </a:p>
          <a:p>
            <a:pPr marL="914400" marR="0" lvl="0" indent="-9144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4500" b="0" i="0" u="none" strike="noStrike" kern="1200" cap="none" spc="0" normalizeH="0" baseline="0" noProof="0" dirty="0">
                <a:ln>
                  <a:noFill/>
                </a:ln>
                <a:solidFill>
                  <a:srgbClr val="323C4F"/>
                </a:solidFill>
                <a:effectLst/>
                <a:uLnTx/>
                <a:uFillTx/>
                <a:latin typeface="Gibson Medium" pitchFamily="2" charset="77"/>
                <a:ea typeface="+mn-ea"/>
                <a:cs typeface="+mn-cs"/>
              </a:rPr>
              <a:t>Track</a:t>
            </a:r>
            <a:r>
              <a:rPr kumimoji="0" lang="en-US" sz="4500" b="0" i="0" u="none" strike="noStrike" kern="1200" cap="none" spc="0" normalizeH="0" baseline="0" noProof="0" dirty="0">
                <a:ln>
                  <a:noFill/>
                </a:ln>
                <a:solidFill>
                  <a:srgbClr val="323C4F"/>
                </a:solidFill>
                <a:effectLst/>
                <a:uLnTx/>
                <a:uFillTx/>
                <a:latin typeface="Gibson" pitchFamily="2" charset="77"/>
                <a:ea typeface="+mn-ea"/>
                <a:cs typeface="+mn-cs"/>
              </a:rPr>
              <a:t> </a:t>
            </a:r>
            <a:r>
              <a:rPr kumimoji="0" lang="en-US" sz="4500" b="0" i="0" u="none" strike="noStrike" kern="1200" cap="none" spc="0" normalizeH="0" baseline="0" noProof="0" dirty="0">
                <a:ln>
                  <a:noFill/>
                </a:ln>
                <a:solidFill>
                  <a:srgbClr val="323C4F"/>
                </a:solidFill>
                <a:effectLst/>
                <a:uLnTx/>
                <a:uFillTx/>
                <a:latin typeface="Gibson Thin" pitchFamily="2" charset="77"/>
                <a:ea typeface="+mn-ea"/>
                <a:cs typeface="+mn-cs"/>
              </a:rPr>
              <a:t>Bible study progress.</a:t>
            </a:r>
          </a:p>
        </p:txBody>
      </p:sp>
      <p:sp>
        <p:nvSpPr>
          <p:cNvPr id="40" name="TextBox 39">
            <a:extLst>
              <a:ext uri="{FF2B5EF4-FFF2-40B4-BE49-F238E27FC236}">
                <a16:creationId xmlns:a16="http://schemas.microsoft.com/office/drawing/2014/main" id="{9AEFBC78-8D65-8891-E15F-FC1B54C8390B}"/>
              </a:ext>
            </a:extLst>
          </p:cNvPr>
          <p:cNvSpPr txBox="1"/>
          <p:nvPr/>
        </p:nvSpPr>
        <p:spPr>
          <a:xfrm>
            <a:off x="987466" y="334671"/>
            <a:ext cx="982100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323C4F"/>
                </a:solidFill>
                <a:effectLst/>
                <a:uLnTx/>
                <a:uFillTx/>
                <a:latin typeface="Gibson Thin" pitchFamily="2" charset="77"/>
                <a:ea typeface="+mn-ea"/>
                <a:cs typeface="+mn-cs"/>
              </a:rPr>
              <a:t>Building Your </a:t>
            </a:r>
            <a:r>
              <a:rPr kumimoji="0" lang="en-US" sz="5000" b="0" i="0" u="none" strike="noStrike" kern="1200" cap="none" spc="0" normalizeH="0" baseline="0" noProof="0" dirty="0">
                <a:ln>
                  <a:noFill/>
                </a:ln>
                <a:solidFill>
                  <a:srgbClr val="323C4F"/>
                </a:solidFill>
                <a:effectLst/>
                <a:uLnTx/>
                <a:uFillTx/>
                <a:latin typeface="Gibson Medium" pitchFamily="2" charset="77"/>
                <a:ea typeface="+mn-ea"/>
                <a:cs typeface="+mn-cs"/>
              </a:rPr>
              <a:t>Bible School</a:t>
            </a:r>
            <a:r>
              <a:rPr kumimoji="0" lang="en-US" sz="5000" b="0" i="0" u="none" strike="noStrike" kern="1200" cap="none" spc="0" normalizeH="0" baseline="0" noProof="0" dirty="0">
                <a:ln>
                  <a:noFill/>
                </a:ln>
                <a:solidFill>
                  <a:srgbClr val="323C4F"/>
                </a:solidFill>
                <a:effectLst/>
                <a:uLnTx/>
                <a:uFillTx/>
                <a:latin typeface="Gibson Thin" pitchFamily="2" charset="77"/>
                <a:ea typeface="+mn-ea"/>
                <a:cs typeface="+mn-cs"/>
              </a:rPr>
              <a:t> Ministry</a:t>
            </a:r>
          </a:p>
        </p:txBody>
      </p:sp>
    </p:spTree>
    <p:extLst>
      <p:ext uri="{BB962C8B-B14F-4D97-AF65-F5344CB8AC3E}">
        <p14:creationId xmlns:p14="http://schemas.microsoft.com/office/powerpoint/2010/main" val="354272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 calcmode="lin" valueType="num">
                                      <p:cBhvr additive="base">
                                        <p:cTn id="12"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9">
                                            <p:txEl>
                                              <p:pRg st="1" end="1"/>
                                            </p:txEl>
                                          </p:spTgt>
                                        </p:tgtEl>
                                        <p:attrNameLst>
                                          <p:attrName>style.visibility</p:attrName>
                                        </p:attrNameLst>
                                      </p:cBhvr>
                                      <p:to>
                                        <p:strVal val="visible"/>
                                      </p:to>
                                    </p:set>
                                    <p:anim calcmode="lin" valueType="num">
                                      <p:cBhvr additive="base">
                                        <p:cTn id="18" dur="500" fill="hold"/>
                                        <p:tgtEl>
                                          <p:spTgt spid="1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9">
                                            <p:txEl>
                                              <p:pRg st="2" end="2"/>
                                            </p:txEl>
                                          </p:spTgt>
                                        </p:tgtEl>
                                        <p:attrNameLst>
                                          <p:attrName>style.visibility</p:attrName>
                                        </p:attrNameLst>
                                      </p:cBhvr>
                                      <p:to>
                                        <p:strVal val="visible"/>
                                      </p:to>
                                    </p:set>
                                    <p:anim calcmode="lin" valueType="num">
                                      <p:cBhvr additive="base">
                                        <p:cTn id="24" dur="500" fill="hold"/>
                                        <p:tgtEl>
                                          <p:spTgt spid="19">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19">
                                            <p:txEl>
                                              <p:pRg st="3" end="3"/>
                                            </p:txEl>
                                          </p:spTgt>
                                        </p:tgtEl>
                                        <p:attrNameLst>
                                          <p:attrName>style.visibility</p:attrName>
                                        </p:attrNameLst>
                                      </p:cBhvr>
                                      <p:to>
                                        <p:strVal val="visible"/>
                                      </p:to>
                                    </p:set>
                                    <p:anim calcmode="lin" valueType="num">
                                      <p:cBhvr additive="base">
                                        <p:cTn id="30" dur="500" fill="hold"/>
                                        <p:tgtEl>
                                          <p:spTgt spid="19">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19">
                                            <p:txEl>
                                              <p:pRg st="4" end="4"/>
                                            </p:txEl>
                                          </p:spTgt>
                                        </p:tgtEl>
                                        <p:attrNameLst>
                                          <p:attrName>style.visibility</p:attrName>
                                        </p:attrNameLst>
                                      </p:cBhvr>
                                      <p:to>
                                        <p:strVal val="visible"/>
                                      </p:to>
                                    </p:set>
                                    <p:anim calcmode="lin" valueType="num">
                                      <p:cBhvr additive="base">
                                        <p:cTn id="36" dur="500" fill="hold"/>
                                        <p:tgtEl>
                                          <p:spTgt spid="19">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FUNDO GERAL_atualizado.jpg" descr="FUNDO GERAL_atualizado.jp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3" name="Content Placeholder 3">
            <a:extLst>
              <a:ext uri="{FF2B5EF4-FFF2-40B4-BE49-F238E27FC236}">
                <a16:creationId xmlns:a16="http://schemas.microsoft.com/office/drawing/2014/main" id="{F940E615-954F-4088-B1C7-4C53F0B58608}"/>
              </a:ext>
            </a:extLst>
          </p:cNvPr>
          <p:cNvSpPr txBox="1">
            <a:spLocks/>
          </p:cNvSpPr>
          <p:nvPr/>
        </p:nvSpPr>
        <p:spPr>
          <a:xfrm>
            <a:off x="619932" y="1225520"/>
            <a:ext cx="5727647" cy="496096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prstClr val="black"/>
                </a:solidFill>
                <a:effectLst/>
                <a:uLnTx/>
                <a:uFillTx/>
                <a:latin typeface="Avenir Book" panose="02000503020000020003" pitchFamily="2" charset="0"/>
                <a:ea typeface="+mn-ea"/>
                <a:cs typeface="Garamond"/>
              </a:rPr>
              <a:t>While holding many church events, this church is weak in vital aspects of </a:t>
            </a:r>
            <a:r>
              <a:rPr kumimoji="0" lang="en-US" sz="3733" b="1" u="none" strike="noStrike" kern="1200" cap="none" spc="0" normalizeH="0" baseline="0" noProof="0" dirty="0">
                <a:ln>
                  <a:noFill/>
                </a:ln>
                <a:solidFill>
                  <a:prstClr val="black"/>
                </a:solidFill>
                <a:effectLst/>
                <a:uLnTx/>
                <a:uFillTx/>
                <a:latin typeface="Avenir Black" panose="02000503020000020003" pitchFamily="2" charset="0"/>
                <a:cs typeface="Garamond"/>
              </a:rPr>
              <a:t>personal evangelism </a:t>
            </a:r>
            <a:r>
              <a:rPr kumimoji="0" lang="en-US" sz="3733" b="0" i="0" u="none" strike="noStrike" kern="1200" cap="none" spc="0" normalizeH="0" baseline="0" noProof="0" dirty="0">
                <a:ln>
                  <a:noFill/>
                </a:ln>
                <a:solidFill>
                  <a:prstClr val="black"/>
                </a:solidFill>
                <a:effectLst/>
                <a:uLnTx/>
                <a:uFillTx/>
                <a:latin typeface="Avenir Book" panose="02000503020000020003" pitchFamily="2" charset="0"/>
                <a:ea typeface="+mn-ea"/>
                <a:cs typeface="Garamond"/>
              </a:rPr>
              <a:t>such as literature, invitations, Bible studies, and new member discipleship. </a:t>
            </a:r>
            <a:endParaRPr kumimoji="0" lang="en-US" sz="3733" b="0" i="0" u="none" strike="noStrike" kern="1200" cap="none" spc="0" normalizeH="0" baseline="0" noProof="0" dirty="0">
              <a:ln>
                <a:noFill/>
              </a:ln>
              <a:solidFill>
                <a:srgbClr val="F2F1C5"/>
              </a:solidFill>
              <a:effectLst/>
              <a:uLnTx/>
              <a:uFillTx/>
              <a:latin typeface="Garamond"/>
              <a:ea typeface="+mn-ea"/>
              <a:cs typeface="Garamond"/>
            </a:endParaRPr>
          </a:p>
        </p:txBody>
      </p:sp>
      <p:graphicFrame>
        <p:nvGraphicFramePr>
          <p:cNvPr id="4" name="Content Placeholder 3">
            <a:extLst>
              <a:ext uri="{FF2B5EF4-FFF2-40B4-BE49-F238E27FC236}">
                <a16:creationId xmlns:a16="http://schemas.microsoft.com/office/drawing/2014/main" id="{7813AAB8-A972-5CEC-A32E-46AEFF72C09B}"/>
              </a:ext>
            </a:extLst>
          </p:cNvPr>
          <p:cNvGraphicFramePr>
            <a:graphicFrameLocks/>
          </p:cNvGraphicFramePr>
          <p:nvPr>
            <p:extLst>
              <p:ext uri="{D42A27DB-BD31-4B8C-83A1-F6EECF244321}">
                <p14:modId xmlns:p14="http://schemas.microsoft.com/office/powerpoint/2010/main" val="46089613"/>
              </p:ext>
            </p:extLst>
          </p:nvPr>
        </p:nvGraphicFramePr>
        <p:xfrm>
          <a:off x="6824596" y="493659"/>
          <a:ext cx="4747472" cy="5870681"/>
        </p:xfrm>
        <a:graphic>
          <a:graphicData uri="http://schemas.openxmlformats.org/drawingml/2006/table">
            <a:tbl>
              <a:tblPr firstRow="1" bandRow="1">
                <a:tableStyleId>{5C22544A-7EE6-4342-B048-85BDC9FD1C3A}</a:tableStyleId>
              </a:tblPr>
              <a:tblGrid>
                <a:gridCol w="2373736">
                  <a:extLst>
                    <a:ext uri="{9D8B030D-6E8A-4147-A177-3AD203B41FA5}">
                      <a16:colId xmlns:a16="http://schemas.microsoft.com/office/drawing/2014/main" val="20000"/>
                    </a:ext>
                  </a:extLst>
                </a:gridCol>
                <a:gridCol w="2373736">
                  <a:extLst>
                    <a:ext uri="{9D8B030D-6E8A-4147-A177-3AD203B41FA5}">
                      <a16:colId xmlns:a16="http://schemas.microsoft.com/office/drawing/2014/main" val="20001"/>
                    </a:ext>
                  </a:extLst>
                </a:gridCol>
              </a:tblGrid>
              <a:tr h="1026141">
                <a:tc>
                  <a:txBody>
                    <a:bodyPr/>
                    <a:lstStyle/>
                    <a:p>
                      <a:pPr algn="ctr"/>
                      <a:r>
                        <a:rPr lang="en-US" sz="3200" cap="none" dirty="0">
                          <a:solidFill>
                            <a:schemeClr val="bg1"/>
                          </a:solidFill>
                          <a:latin typeface="Avenir Book" panose="02000503020000020003" pitchFamily="2" charset="0"/>
                          <a:cs typeface="Garamond"/>
                        </a:rPr>
                        <a:t>GROW</a:t>
                      </a:r>
                    </a:p>
                  </a:txBody>
                  <a:tcPr anchor="ctr">
                    <a:solidFill>
                      <a:schemeClr val="tx1">
                        <a:alpha val="60000"/>
                      </a:schemeClr>
                    </a:solidFill>
                  </a:tcPr>
                </a:tc>
                <a:tc>
                  <a:txBody>
                    <a:bodyPr/>
                    <a:lstStyle/>
                    <a:p>
                      <a:pPr algn="ctr"/>
                      <a:r>
                        <a:rPr lang="en-US" sz="3200" dirty="0">
                          <a:solidFill>
                            <a:schemeClr val="bg1"/>
                          </a:solidFill>
                          <a:latin typeface="Avenir Book" panose="02000503020000020003" pitchFamily="2" charset="0"/>
                          <a:cs typeface="Garamond"/>
                        </a:rPr>
                        <a:t>Church</a:t>
                      </a:r>
                    </a:p>
                  </a:txBody>
                  <a:tcPr anchor="ctr">
                    <a:solidFill>
                      <a:schemeClr val="tx1">
                        <a:alpha val="60000"/>
                      </a:schemeClr>
                    </a:solidFill>
                  </a:tcPr>
                </a:tc>
                <a:extLst>
                  <a:ext uri="{0D108BD9-81ED-4DB2-BD59-A6C34878D82A}">
                    <a16:rowId xmlns:a16="http://schemas.microsoft.com/office/drawing/2014/main" val="10000"/>
                  </a:ext>
                </a:extLst>
              </a:tr>
              <a:tr h="1092344">
                <a:tc>
                  <a:txBody>
                    <a:bodyPr/>
                    <a:lstStyle/>
                    <a:p>
                      <a:pPr algn="ctr"/>
                      <a:r>
                        <a:rPr lang="en-US" sz="3200" dirty="0">
                          <a:latin typeface="Avenir Book" panose="02000503020000020003" pitchFamily="2" charset="0"/>
                          <a:cs typeface="Garamond"/>
                        </a:rPr>
                        <a:t>Prepare</a:t>
                      </a:r>
                    </a:p>
                  </a:txBody>
                  <a:tcPr anchor="ctr">
                    <a:solidFill>
                      <a:schemeClr val="bg1"/>
                    </a:solidFill>
                  </a:tcPr>
                </a:tc>
                <a:tc>
                  <a:txBody>
                    <a:bodyPr/>
                    <a:lstStyle/>
                    <a:p>
                      <a:pPr algn="ctr"/>
                      <a:r>
                        <a:rPr lang="en-US" sz="2000" dirty="0">
                          <a:latin typeface="Avenir Book" panose="02000503020000020003" pitchFamily="2" charset="0"/>
                          <a:cs typeface="Garamond"/>
                        </a:rPr>
                        <a:t>Health, VBS, Community Services</a:t>
                      </a:r>
                    </a:p>
                  </a:txBody>
                  <a:tcPr anchor="ctr">
                    <a:solidFill>
                      <a:schemeClr val="bg1"/>
                    </a:solidFill>
                  </a:tcPr>
                </a:tc>
                <a:extLst>
                  <a:ext uri="{0D108BD9-81ED-4DB2-BD59-A6C34878D82A}">
                    <a16:rowId xmlns:a16="http://schemas.microsoft.com/office/drawing/2014/main" val="10001"/>
                  </a:ext>
                </a:extLst>
              </a:tr>
              <a:tr h="938049">
                <a:tc>
                  <a:txBody>
                    <a:bodyPr/>
                    <a:lstStyle/>
                    <a:p>
                      <a:pPr algn="ctr"/>
                      <a:r>
                        <a:rPr lang="en-US" sz="3200" dirty="0">
                          <a:latin typeface="Avenir Book" panose="02000503020000020003" pitchFamily="2" charset="0"/>
                          <a:cs typeface="Garamond"/>
                        </a:rPr>
                        <a:t>Plant</a:t>
                      </a:r>
                    </a:p>
                  </a:txBody>
                  <a:tcPr anchor="ctr">
                    <a:solidFill>
                      <a:schemeClr val="bg1"/>
                    </a:solidFill>
                  </a:tcPr>
                </a:tc>
                <a:tc rowSpan="2">
                  <a:txBody>
                    <a:bodyPr/>
                    <a:lstStyle/>
                    <a:p>
                      <a:pPr algn="ctr"/>
                      <a:r>
                        <a:rPr lang="en-US" sz="3700" b="1" i="0" dirty="0">
                          <a:solidFill>
                            <a:schemeClr val="bg1"/>
                          </a:solidFill>
                          <a:latin typeface="Avenir Black" panose="02000503020000020003" pitchFamily="2" charset="0"/>
                          <a:cs typeface="Garamond"/>
                        </a:rPr>
                        <a:t>NO </a:t>
                      </a:r>
                    </a:p>
                    <a:p>
                      <a:pPr algn="ctr"/>
                      <a:r>
                        <a:rPr lang="en-US" sz="3700" b="1" i="0" dirty="0">
                          <a:solidFill>
                            <a:schemeClr val="bg1"/>
                          </a:solidFill>
                          <a:latin typeface="Avenir Black" panose="02000503020000020003" pitchFamily="2" charset="0"/>
                          <a:cs typeface="Garamond"/>
                        </a:rPr>
                        <a:t>GROW!</a:t>
                      </a:r>
                      <a:endParaRPr lang="en-US" sz="1400" b="1" i="0" dirty="0">
                        <a:solidFill>
                          <a:schemeClr val="bg1"/>
                        </a:solidFill>
                        <a:latin typeface="Avenir Black" panose="02000503020000020003" pitchFamily="2" charset="0"/>
                        <a:cs typeface="Garamond"/>
                      </a:endParaRPr>
                    </a:p>
                  </a:txBody>
                  <a:tcPr anchor="ctr">
                    <a:solidFill>
                      <a:srgbClr val="C00000"/>
                    </a:solidFill>
                  </a:tcPr>
                </a:tc>
                <a:extLst>
                  <a:ext uri="{0D108BD9-81ED-4DB2-BD59-A6C34878D82A}">
                    <a16:rowId xmlns:a16="http://schemas.microsoft.com/office/drawing/2014/main" val="10002"/>
                  </a:ext>
                </a:extLst>
              </a:tr>
              <a:tr h="938049">
                <a:tc>
                  <a:txBody>
                    <a:bodyPr/>
                    <a:lstStyle/>
                    <a:p>
                      <a:pPr algn="ctr"/>
                      <a:r>
                        <a:rPr lang="en-US" sz="3200" dirty="0">
                          <a:latin typeface="Avenir Book" panose="02000503020000020003" pitchFamily="2" charset="0"/>
                          <a:cs typeface="Garamond"/>
                        </a:rPr>
                        <a:t>Cultivate</a:t>
                      </a:r>
                    </a:p>
                  </a:txBody>
                  <a:tcPr anchor="ctr">
                    <a:solidFill>
                      <a:schemeClr val="bg1"/>
                    </a:solidFill>
                  </a:tcPr>
                </a:tc>
                <a:tc vMerge="1">
                  <a:txBody>
                    <a:bodyPr/>
                    <a:lstStyle/>
                    <a:p>
                      <a:pPr algn="ctr"/>
                      <a:endParaRPr lang="en-US" dirty="0"/>
                    </a:p>
                  </a:txBody>
                  <a:tcPr anchor="ctr"/>
                </a:tc>
                <a:extLst>
                  <a:ext uri="{0D108BD9-81ED-4DB2-BD59-A6C34878D82A}">
                    <a16:rowId xmlns:a16="http://schemas.microsoft.com/office/drawing/2014/main" val="10003"/>
                  </a:ext>
                </a:extLst>
              </a:tr>
              <a:tr h="938049">
                <a:tc>
                  <a:txBody>
                    <a:bodyPr/>
                    <a:lstStyle/>
                    <a:p>
                      <a:pPr algn="ctr"/>
                      <a:r>
                        <a:rPr lang="en-US" sz="3200" dirty="0">
                          <a:latin typeface="Avenir Book" panose="02000503020000020003" pitchFamily="2" charset="0"/>
                          <a:cs typeface="Garamond"/>
                        </a:rPr>
                        <a:t>Harvest</a:t>
                      </a:r>
                    </a:p>
                  </a:txBody>
                  <a:tcPr anchor="ctr">
                    <a:solidFill>
                      <a:schemeClr val="bg1"/>
                    </a:solidFill>
                  </a:tcPr>
                </a:tc>
                <a:tc>
                  <a:txBody>
                    <a:bodyPr/>
                    <a:lstStyle/>
                    <a:p>
                      <a:pPr algn="ctr"/>
                      <a:r>
                        <a:rPr lang="en-US" sz="2400" dirty="0">
                          <a:latin typeface="Avenir Book" panose="02000503020000020003" pitchFamily="2" charset="0"/>
                          <a:cs typeface="Garamond"/>
                        </a:rPr>
                        <a:t>Evangelistic Meetings</a:t>
                      </a:r>
                    </a:p>
                  </a:txBody>
                  <a:tcPr anchor="ctr">
                    <a:solidFill>
                      <a:schemeClr val="bg1"/>
                    </a:solidFill>
                  </a:tcPr>
                </a:tc>
                <a:extLst>
                  <a:ext uri="{0D108BD9-81ED-4DB2-BD59-A6C34878D82A}">
                    <a16:rowId xmlns:a16="http://schemas.microsoft.com/office/drawing/2014/main" val="10004"/>
                  </a:ext>
                </a:extLst>
              </a:tr>
              <a:tr h="938049">
                <a:tc>
                  <a:txBody>
                    <a:bodyPr/>
                    <a:lstStyle/>
                    <a:p>
                      <a:pPr algn="ctr"/>
                      <a:r>
                        <a:rPr lang="en-US" sz="3200" dirty="0">
                          <a:latin typeface="Avenir Book" panose="02000503020000020003" pitchFamily="2" charset="0"/>
                          <a:cs typeface="Garamond"/>
                        </a:rPr>
                        <a:t>Preserve</a:t>
                      </a:r>
                    </a:p>
                  </a:txBody>
                  <a:tcPr anchor="ctr">
                    <a:solidFill>
                      <a:schemeClr val="bg1"/>
                    </a:solidFill>
                  </a:tcPr>
                </a:tc>
                <a:tc>
                  <a:txBody>
                    <a:bodyPr/>
                    <a:lstStyle/>
                    <a:p>
                      <a:pPr algn="ctr"/>
                      <a:r>
                        <a:rPr lang="en-US" sz="2800" b="1" i="0" dirty="0">
                          <a:solidFill>
                            <a:schemeClr val="bg1"/>
                          </a:solidFill>
                          <a:latin typeface="Avenir Black" panose="02000503020000020003" pitchFamily="2" charset="0"/>
                          <a:cs typeface="Garamond"/>
                        </a:rPr>
                        <a:t>NO GROW!</a:t>
                      </a:r>
                    </a:p>
                  </a:txBody>
                  <a:tcPr anchor="ctr">
                    <a:solidFill>
                      <a:srgbClr val="C00000"/>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195724106"/>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Shape, rectangle&#10;&#10;Description automatically generated">
            <a:extLst>
              <a:ext uri="{FF2B5EF4-FFF2-40B4-BE49-F238E27FC236}">
                <a16:creationId xmlns:a16="http://schemas.microsoft.com/office/drawing/2014/main" id="{F7D589ED-D0B1-5431-83E8-CCB0723F2381}"/>
              </a:ext>
            </a:extLst>
          </p:cNvPr>
          <p:cNvPicPr>
            <a:picLocks noChangeAspect="1"/>
          </p:cNvPicPr>
          <p:nvPr/>
        </p:nvPicPr>
        <p:blipFill>
          <a:blip r:embed="rId2"/>
          <a:stretch>
            <a:fillRect/>
          </a:stretch>
        </p:blipFill>
        <p:spPr>
          <a:xfrm>
            <a:off x="4691742" y="220308"/>
            <a:ext cx="3929743" cy="1090500"/>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BFED3CF7-F9F0-2E38-D977-733C1EF95D4F}"/>
              </a:ext>
            </a:extLst>
          </p:cNvPr>
          <p:cNvPicPr>
            <a:picLocks noChangeAspect="1"/>
          </p:cNvPicPr>
          <p:nvPr/>
        </p:nvPicPr>
        <p:blipFill>
          <a:blip r:embed="rId3"/>
          <a:stretch>
            <a:fillRect/>
          </a:stretch>
        </p:blipFill>
        <p:spPr>
          <a:xfrm>
            <a:off x="8253662" y="6093899"/>
            <a:ext cx="3646237" cy="578451"/>
          </a:xfrm>
          <a:prstGeom prst="rect">
            <a:avLst/>
          </a:prstGeom>
        </p:spPr>
      </p:pic>
      <p:sp>
        <p:nvSpPr>
          <p:cNvPr id="19" name="TextBox 18">
            <a:extLst>
              <a:ext uri="{FF2B5EF4-FFF2-40B4-BE49-F238E27FC236}">
                <a16:creationId xmlns:a16="http://schemas.microsoft.com/office/drawing/2014/main" id="{77486317-EF2A-C3FB-4C6C-D9ED8D9743E2}"/>
              </a:ext>
            </a:extLst>
          </p:cNvPr>
          <p:cNvSpPr txBox="1"/>
          <p:nvPr/>
        </p:nvSpPr>
        <p:spPr>
          <a:xfrm>
            <a:off x="1917188" y="3036585"/>
            <a:ext cx="8357623" cy="784830"/>
          </a:xfrm>
          <a:prstGeom prst="rect">
            <a:avLst/>
          </a:prstGeom>
          <a:noFill/>
        </p:spPr>
        <p:txBody>
          <a:bodyPr wrap="square" rtlCol="0">
            <a:spAutoFit/>
          </a:bodyPr>
          <a:lstStyle/>
          <a:p>
            <a:pPr marL="914400" marR="0" lvl="0" indent="-9144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4500" b="0" i="0" u="none" strike="noStrike" kern="1200" cap="none" spc="0" normalizeH="0" baseline="0" noProof="0" dirty="0">
                <a:ln>
                  <a:noFill/>
                </a:ln>
                <a:solidFill>
                  <a:srgbClr val="323C4F"/>
                </a:solidFill>
                <a:effectLst/>
                <a:uLnTx/>
                <a:uFillTx/>
                <a:latin typeface="Gibson Medium" pitchFamily="2" charset="77"/>
                <a:ea typeface="+mn-ea"/>
                <a:cs typeface="+mn-cs"/>
              </a:rPr>
              <a:t>Organize</a:t>
            </a:r>
            <a:r>
              <a:rPr kumimoji="0" lang="en-US" sz="4500" b="0" i="0" u="none" strike="noStrike" kern="1200" cap="none" spc="0" normalizeH="0" baseline="0" noProof="0" dirty="0">
                <a:ln>
                  <a:noFill/>
                </a:ln>
                <a:solidFill>
                  <a:srgbClr val="323C4F"/>
                </a:solidFill>
                <a:effectLst/>
                <a:uLnTx/>
                <a:uFillTx/>
                <a:latin typeface="Gibson" pitchFamily="2" charset="77"/>
                <a:ea typeface="+mn-ea"/>
                <a:cs typeface="+mn-cs"/>
              </a:rPr>
              <a:t> </a:t>
            </a:r>
            <a:r>
              <a:rPr kumimoji="0" lang="en-US" sz="4500" b="0" i="0" u="none" strike="noStrike" kern="1200" cap="none" spc="0" normalizeH="0" baseline="0" noProof="0" dirty="0">
                <a:ln>
                  <a:noFill/>
                </a:ln>
                <a:solidFill>
                  <a:srgbClr val="323C4F"/>
                </a:solidFill>
                <a:effectLst/>
                <a:uLnTx/>
                <a:uFillTx/>
                <a:latin typeface="Gibson Thin" pitchFamily="2" charset="77"/>
                <a:ea typeface="+mn-ea"/>
                <a:cs typeface="+mn-cs"/>
              </a:rPr>
              <a:t>your team. </a:t>
            </a:r>
          </a:p>
        </p:txBody>
      </p:sp>
      <p:sp>
        <p:nvSpPr>
          <p:cNvPr id="40" name="TextBox 39">
            <a:extLst>
              <a:ext uri="{FF2B5EF4-FFF2-40B4-BE49-F238E27FC236}">
                <a16:creationId xmlns:a16="http://schemas.microsoft.com/office/drawing/2014/main" id="{9AEFBC78-8D65-8891-E15F-FC1B54C8390B}"/>
              </a:ext>
            </a:extLst>
          </p:cNvPr>
          <p:cNvSpPr txBox="1"/>
          <p:nvPr/>
        </p:nvSpPr>
        <p:spPr>
          <a:xfrm>
            <a:off x="987466" y="334671"/>
            <a:ext cx="982100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323C4F"/>
                </a:solidFill>
                <a:effectLst/>
                <a:uLnTx/>
                <a:uFillTx/>
                <a:latin typeface="Gibson Thin" pitchFamily="2" charset="77"/>
                <a:ea typeface="+mn-ea"/>
                <a:cs typeface="+mn-cs"/>
              </a:rPr>
              <a:t>Building Your </a:t>
            </a:r>
            <a:r>
              <a:rPr kumimoji="0" lang="en-US" sz="5000" b="0" i="0" u="none" strike="noStrike" kern="1200" cap="none" spc="0" normalizeH="0" baseline="0" noProof="0" dirty="0">
                <a:ln>
                  <a:noFill/>
                </a:ln>
                <a:solidFill>
                  <a:srgbClr val="323C4F"/>
                </a:solidFill>
                <a:effectLst/>
                <a:uLnTx/>
                <a:uFillTx/>
                <a:latin typeface="Gibson Medium" pitchFamily="2" charset="77"/>
                <a:ea typeface="+mn-ea"/>
                <a:cs typeface="+mn-cs"/>
              </a:rPr>
              <a:t>Bible School</a:t>
            </a:r>
            <a:r>
              <a:rPr kumimoji="0" lang="en-US" sz="5000" b="0" i="0" u="none" strike="noStrike" kern="1200" cap="none" spc="0" normalizeH="0" baseline="0" noProof="0" dirty="0">
                <a:ln>
                  <a:noFill/>
                </a:ln>
                <a:solidFill>
                  <a:srgbClr val="323C4F"/>
                </a:solidFill>
                <a:effectLst/>
                <a:uLnTx/>
                <a:uFillTx/>
                <a:latin typeface="Gibson Thin" pitchFamily="2" charset="77"/>
                <a:ea typeface="+mn-ea"/>
                <a:cs typeface="+mn-cs"/>
              </a:rPr>
              <a:t> Ministry</a:t>
            </a:r>
          </a:p>
        </p:txBody>
      </p:sp>
    </p:spTree>
    <p:extLst>
      <p:ext uri="{BB962C8B-B14F-4D97-AF65-F5344CB8AC3E}">
        <p14:creationId xmlns:p14="http://schemas.microsoft.com/office/powerpoint/2010/main" val="22291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20972-5EBE-0733-4C5A-4D56C264117E}"/>
            </a:ext>
          </a:extLst>
        </p:cNvPr>
        <p:cNvGrpSpPr/>
        <p:nvPr/>
      </p:nvGrpSpPr>
      <p:grpSpPr>
        <a:xfrm>
          <a:off x="0" y="0"/>
          <a:ext cx="0" cy="0"/>
          <a:chOff x="0" y="0"/>
          <a:chExt cx="0" cy="0"/>
        </a:xfrm>
      </p:grpSpPr>
      <p:pic>
        <p:nvPicPr>
          <p:cNvPr id="3" name="Picture 2" descr="A picture containing text, clipart&#10;&#10;Description automatically generated">
            <a:extLst>
              <a:ext uri="{FF2B5EF4-FFF2-40B4-BE49-F238E27FC236}">
                <a16:creationId xmlns:a16="http://schemas.microsoft.com/office/drawing/2014/main" id="{37269EE8-26C2-B6D0-A295-7CFA2BBEBE48}"/>
              </a:ext>
            </a:extLst>
          </p:cNvPr>
          <p:cNvPicPr>
            <a:picLocks noChangeAspect="1"/>
          </p:cNvPicPr>
          <p:nvPr/>
        </p:nvPicPr>
        <p:blipFill>
          <a:blip r:embed="rId3"/>
          <a:stretch>
            <a:fillRect/>
          </a:stretch>
        </p:blipFill>
        <p:spPr>
          <a:xfrm>
            <a:off x="8253662" y="6093899"/>
            <a:ext cx="3646237" cy="578451"/>
          </a:xfrm>
          <a:prstGeom prst="rect">
            <a:avLst/>
          </a:prstGeom>
        </p:spPr>
      </p:pic>
      <p:sp>
        <p:nvSpPr>
          <p:cNvPr id="8" name="TextBox 7">
            <a:extLst>
              <a:ext uri="{FF2B5EF4-FFF2-40B4-BE49-F238E27FC236}">
                <a16:creationId xmlns:a16="http://schemas.microsoft.com/office/drawing/2014/main" id="{FA14B941-EE21-91D2-CEE3-DD22369F4F27}"/>
              </a:ext>
            </a:extLst>
          </p:cNvPr>
          <p:cNvSpPr txBox="1"/>
          <p:nvPr/>
        </p:nvSpPr>
        <p:spPr>
          <a:xfrm>
            <a:off x="100073" y="139608"/>
            <a:ext cx="11991852"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323C4F"/>
                </a:solidFill>
                <a:effectLst/>
                <a:uLnTx/>
                <a:uFillTx/>
                <a:latin typeface="Gibson Medium" pitchFamily="2" charset="77"/>
                <a:ea typeface="+mn-ea"/>
                <a:cs typeface="+mn-cs"/>
              </a:rPr>
              <a:t>Organizing</a:t>
            </a:r>
            <a:r>
              <a:rPr kumimoji="0" lang="en-US" sz="5000" b="0" i="0" u="none" strike="noStrike" kern="1200" cap="none" spc="0" normalizeH="0" baseline="0" noProof="0" dirty="0">
                <a:ln>
                  <a:noFill/>
                </a:ln>
                <a:solidFill>
                  <a:srgbClr val="323C4F"/>
                </a:solidFill>
                <a:effectLst/>
                <a:uLnTx/>
                <a:uFillTx/>
                <a:latin typeface="Gibson Thin" pitchFamily="2" charset="77"/>
                <a:ea typeface="+mn-ea"/>
                <a:cs typeface="+mn-cs"/>
              </a:rPr>
              <a:t> Your Team</a:t>
            </a:r>
            <a:endParaRPr kumimoji="0" lang="en-US" sz="5000" b="0" i="0" u="none" strike="noStrike" kern="1200" cap="none" spc="0" normalizeH="0" baseline="0" noProof="0" dirty="0">
              <a:ln>
                <a:noFill/>
              </a:ln>
              <a:solidFill>
                <a:srgbClr val="323C4F"/>
              </a:solidFill>
              <a:effectLst/>
              <a:uLnTx/>
              <a:uFillTx/>
              <a:latin typeface="Gibson Medium" pitchFamily="2" charset="77"/>
              <a:ea typeface="+mn-ea"/>
              <a:cs typeface="+mn-cs"/>
            </a:endParaRPr>
          </a:p>
        </p:txBody>
      </p:sp>
      <p:sp>
        <p:nvSpPr>
          <p:cNvPr id="4" name="TextBox 3">
            <a:extLst>
              <a:ext uri="{FF2B5EF4-FFF2-40B4-BE49-F238E27FC236}">
                <a16:creationId xmlns:a16="http://schemas.microsoft.com/office/drawing/2014/main" id="{F57DDB96-33BE-6EF4-F5F7-2E4B899187DA}"/>
              </a:ext>
            </a:extLst>
          </p:cNvPr>
          <p:cNvSpPr txBox="1"/>
          <p:nvPr/>
        </p:nvSpPr>
        <p:spPr>
          <a:xfrm>
            <a:off x="1085193" y="1354929"/>
            <a:ext cx="10021615" cy="5401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srgbClr val="323C4F"/>
                </a:solidFill>
                <a:effectLst/>
                <a:uLnTx/>
                <a:uFillTx/>
                <a:latin typeface="Gibson Medium" pitchFamily="2" charset="77"/>
                <a:ea typeface="+mn-ea"/>
                <a:cs typeface="+mn-cs"/>
              </a:rPr>
              <a:t>Bible School Coordinator(s)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500" b="0" i="0" u="none" strike="noStrike" kern="1200" cap="none" spc="0" normalizeH="0" baseline="0" noProof="0" dirty="0">
                <a:ln>
                  <a:noFill/>
                </a:ln>
                <a:solidFill>
                  <a:srgbClr val="323C4F"/>
                </a:solidFill>
                <a:effectLst/>
                <a:uLnTx/>
                <a:uFillTx/>
                <a:latin typeface="Gibson Light" pitchFamily="2" charset="77"/>
                <a:ea typeface="+mn-ea"/>
                <a:cs typeface="+mn-cs"/>
              </a:rPr>
              <a:t>Orders supplies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500" b="0" i="0" u="none" strike="noStrike" kern="1200" cap="none" spc="0" normalizeH="0" baseline="0" noProof="0" dirty="0">
                <a:ln>
                  <a:noFill/>
                </a:ln>
                <a:solidFill>
                  <a:srgbClr val="323C4F"/>
                </a:solidFill>
                <a:effectLst/>
                <a:uLnTx/>
                <a:uFillTx/>
                <a:latin typeface="Gibson Light" pitchFamily="2" charset="77"/>
                <a:ea typeface="+mn-ea"/>
                <a:cs typeface="+mn-cs"/>
              </a:rPr>
              <a:t>Assigns new interests to study leaders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500" b="0" i="0" u="none" strike="noStrike" kern="1200" cap="none" spc="0" normalizeH="0" baseline="0" noProof="0" dirty="0">
                <a:ln>
                  <a:noFill/>
                </a:ln>
                <a:solidFill>
                  <a:srgbClr val="323C4F"/>
                </a:solidFill>
                <a:effectLst/>
                <a:uLnTx/>
                <a:uFillTx/>
                <a:latin typeface="Gibson Light" pitchFamily="2" charset="77"/>
                <a:ea typeface="+mn-ea"/>
                <a:cs typeface="+mn-cs"/>
              </a:rPr>
              <a:t>Follows up study interests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323C4F"/>
              </a:solidFill>
              <a:effectLst/>
              <a:uLnTx/>
              <a:uFillTx/>
              <a:latin typeface="Gibson Medium"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srgbClr val="323C4F"/>
                </a:solidFill>
                <a:effectLst/>
                <a:uLnTx/>
                <a:uFillTx/>
                <a:latin typeface="Gibson Medium" pitchFamily="2" charset="77"/>
                <a:ea typeface="+mn-ea"/>
                <a:cs typeface="+mn-cs"/>
              </a:rPr>
              <a:t>Bible Study Leaders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500" b="0" i="0" u="none" strike="noStrike" kern="1200" cap="none" spc="0" normalizeH="0" baseline="0" noProof="0" dirty="0">
                <a:ln>
                  <a:noFill/>
                </a:ln>
                <a:solidFill>
                  <a:srgbClr val="323C4F"/>
                </a:solidFill>
                <a:effectLst/>
                <a:uLnTx/>
                <a:uFillTx/>
                <a:latin typeface="Gibson Light" pitchFamily="2" charset="77"/>
                <a:ea typeface="+mn-ea"/>
                <a:cs typeface="+mn-cs"/>
              </a:rPr>
              <a:t>Follows up study interests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500" b="0" i="0" u="none" strike="noStrike" kern="1200" cap="none" spc="0" normalizeH="0" baseline="0" noProof="0" dirty="0">
              <a:ln>
                <a:noFill/>
              </a:ln>
              <a:solidFill>
                <a:srgbClr val="323C4F"/>
              </a:solidFill>
              <a:effectLst/>
              <a:uLnTx/>
              <a:uFillTx/>
              <a:latin typeface="Gibson Thin" pitchFamily="2" charset="77"/>
              <a:ea typeface="+mn-ea"/>
              <a:cs typeface="+mn-cs"/>
            </a:endParaRPr>
          </a:p>
        </p:txBody>
      </p:sp>
    </p:spTree>
    <p:extLst>
      <p:ext uri="{BB962C8B-B14F-4D97-AF65-F5344CB8AC3E}">
        <p14:creationId xmlns:p14="http://schemas.microsoft.com/office/powerpoint/2010/main" val="1247385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F904CE3-8745-B58D-DB56-A8D2B18FDDF6}"/>
              </a:ext>
            </a:extLst>
          </p:cNvPr>
          <p:cNvPicPr>
            <a:picLocks noChangeAspect="1"/>
          </p:cNvPicPr>
          <p:nvPr/>
        </p:nvPicPr>
        <p:blipFill>
          <a:blip r:embed="rId2"/>
          <a:stretch>
            <a:fillRect/>
          </a:stretch>
        </p:blipFill>
        <p:spPr>
          <a:xfrm rot="941151">
            <a:off x="7729928" y="1617195"/>
            <a:ext cx="4693703" cy="4693703"/>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BFED3CF7-F9F0-2E38-D977-733C1EF95D4F}"/>
              </a:ext>
            </a:extLst>
          </p:cNvPr>
          <p:cNvPicPr>
            <a:picLocks noChangeAspect="1"/>
          </p:cNvPicPr>
          <p:nvPr/>
        </p:nvPicPr>
        <p:blipFill>
          <a:blip r:embed="rId3"/>
          <a:stretch>
            <a:fillRect/>
          </a:stretch>
        </p:blipFill>
        <p:spPr>
          <a:xfrm>
            <a:off x="8253662" y="6093899"/>
            <a:ext cx="3646237" cy="578451"/>
          </a:xfrm>
          <a:prstGeom prst="rect">
            <a:avLst/>
          </a:prstGeom>
        </p:spPr>
      </p:pic>
      <p:sp>
        <p:nvSpPr>
          <p:cNvPr id="8" name="TextBox 7">
            <a:extLst>
              <a:ext uri="{FF2B5EF4-FFF2-40B4-BE49-F238E27FC236}">
                <a16:creationId xmlns:a16="http://schemas.microsoft.com/office/drawing/2014/main" id="{1AFDE49C-0978-615D-BA51-8CE2A85D0CB8}"/>
              </a:ext>
            </a:extLst>
          </p:cNvPr>
          <p:cNvSpPr txBox="1"/>
          <p:nvPr/>
        </p:nvSpPr>
        <p:spPr>
          <a:xfrm>
            <a:off x="100073" y="139608"/>
            <a:ext cx="11991852"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323C4F"/>
                </a:solidFill>
                <a:effectLst/>
                <a:uLnTx/>
                <a:uFillTx/>
                <a:latin typeface="Gibson Medium" pitchFamily="2" charset="77"/>
                <a:ea typeface="+mn-ea"/>
                <a:cs typeface="+mn-cs"/>
              </a:rPr>
              <a:t>Promotional </a:t>
            </a:r>
            <a:r>
              <a:rPr kumimoji="0" lang="en-US" sz="5000" b="0" i="0" u="none" strike="noStrike" kern="1200" cap="none" spc="0" normalizeH="0" baseline="0" noProof="0" dirty="0">
                <a:ln>
                  <a:noFill/>
                </a:ln>
                <a:solidFill>
                  <a:srgbClr val="323C4F"/>
                </a:solidFill>
                <a:effectLst/>
                <a:uLnTx/>
                <a:uFillTx/>
                <a:latin typeface="Gibson Thin" pitchFamily="2" charset="77"/>
                <a:ea typeface="+mn-ea"/>
                <a:cs typeface="+mn-cs"/>
              </a:rPr>
              <a:t>Gear</a:t>
            </a:r>
          </a:p>
        </p:txBody>
      </p:sp>
      <p:pic>
        <p:nvPicPr>
          <p:cNvPr id="4" name="Picture 3">
            <a:extLst>
              <a:ext uri="{FF2B5EF4-FFF2-40B4-BE49-F238E27FC236}">
                <a16:creationId xmlns:a16="http://schemas.microsoft.com/office/drawing/2014/main" id="{A6EE6DDA-13DD-4000-1F45-58630D937B32}"/>
              </a:ext>
            </a:extLst>
          </p:cNvPr>
          <p:cNvPicPr>
            <a:picLocks noChangeAspect="1"/>
          </p:cNvPicPr>
          <p:nvPr/>
        </p:nvPicPr>
        <p:blipFill rotWithShape="1">
          <a:blip r:embed="rId4"/>
          <a:srcRect l="6885" r="10283"/>
          <a:stretch/>
        </p:blipFill>
        <p:spPr>
          <a:xfrm>
            <a:off x="0" y="1465870"/>
            <a:ext cx="4466348" cy="5392130"/>
          </a:xfrm>
          <a:prstGeom prst="rect">
            <a:avLst/>
          </a:prstGeom>
        </p:spPr>
      </p:pic>
      <p:pic>
        <p:nvPicPr>
          <p:cNvPr id="12" name="Picture 11">
            <a:extLst>
              <a:ext uri="{FF2B5EF4-FFF2-40B4-BE49-F238E27FC236}">
                <a16:creationId xmlns:a16="http://schemas.microsoft.com/office/drawing/2014/main" id="{1D01D28B-652D-422F-FFE1-4009CA763A5F}"/>
              </a:ext>
            </a:extLst>
          </p:cNvPr>
          <p:cNvPicPr>
            <a:picLocks noChangeAspect="1"/>
          </p:cNvPicPr>
          <p:nvPr/>
        </p:nvPicPr>
        <p:blipFill>
          <a:blip r:embed="rId5"/>
          <a:stretch>
            <a:fillRect/>
          </a:stretch>
        </p:blipFill>
        <p:spPr>
          <a:xfrm>
            <a:off x="4466349" y="3987805"/>
            <a:ext cx="2767738" cy="2767738"/>
          </a:xfrm>
          <a:prstGeom prst="rect">
            <a:avLst/>
          </a:prstGeom>
        </p:spPr>
      </p:pic>
      <p:pic>
        <p:nvPicPr>
          <p:cNvPr id="10" name="Picture 9">
            <a:extLst>
              <a:ext uri="{FF2B5EF4-FFF2-40B4-BE49-F238E27FC236}">
                <a16:creationId xmlns:a16="http://schemas.microsoft.com/office/drawing/2014/main" id="{1E104926-CE27-C417-0185-074B1A670181}"/>
              </a:ext>
            </a:extLst>
          </p:cNvPr>
          <p:cNvPicPr>
            <a:picLocks noChangeAspect="1"/>
          </p:cNvPicPr>
          <p:nvPr/>
        </p:nvPicPr>
        <p:blipFill rotWithShape="1">
          <a:blip r:embed="rId6"/>
          <a:srcRect l="16824" t="4520" r="17239" b="4354"/>
          <a:stretch/>
        </p:blipFill>
        <p:spPr>
          <a:xfrm>
            <a:off x="4379797" y="1265389"/>
            <a:ext cx="1969915" cy="27224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12">
            <a:extLst>
              <a:ext uri="{FF2B5EF4-FFF2-40B4-BE49-F238E27FC236}">
                <a16:creationId xmlns:a16="http://schemas.microsoft.com/office/drawing/2014/main" id="{73C959A5-F660-3A66-17A2-090107D91358}"/>
              </a:ext>
            </a:extLst>
          </p:cNvPr>
          <p:cNvPicPr>
            <a:picLocks noChangeAspect="1"/>
          </p:cNvPicPr>
          <p:nvPr/>
        </p:nvPicPr>
        <p:blipFill rotWithShape="1">
          <a:blip r:embed="rId7"/>
          <a:srcRect l="36253" r="37374"/>
          <a:stretch/>
        </p:blipFill>
        <p:spPr>
          <a:xfrm>
            <a:off x="6897073" y="1343450"/>
            <a:ext cx="950903" cy="3605645"/>
          </a:xfrm>
          <a:prstGeom prst="rect">
            <a:avLst/>
          </a:prstGeom>
        </p:spPr>
      </p:pic>
    </p:spTree>
    <p:extLst>
      <p:ext uri="{BB962C8B-B14F-4D97-AF65-F5344CB8AC3E}">
        <p14:creationId xmlns:p14="http://schemas.microsoft.com/office/powerpoint/2010/main" val="19935390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Shape, rectangle&#10;&#10;Description automatically generated">
            <a:extLst>
              <a:ext uri="{FF2B5EF4-FFF2-40B4-BE49-F238E27FC236}">
                <a16:creationId xmlns:a16="http://schemas.microsoft.com/office/drawing/2014/main" id="{F7D589ED-D0B1-5431-83E8-CCB0723F2381}"/>
              </a:ext>
            </a:extLst>
          </p:cNvPr>
          <p:cNvPicPr>
            <a:picLocks noChangeAspect="1"/>
          </p:cNvPicPr>
          <p:nvPr/>
        </p:nvPicPr>
        <p:blipFill>
          <a:blip r:embed="rId2"/>
          <a:stretch>
            <a:fillRect/>
          </a:stretch>
        </p:blipFill>
        <p:spPr>
          <a:xfrm>
            <a:off x="4691742" y="220308"/>
            <a:ext cx="3929743" cy="1090500"/>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BFED3CF7-F9F0-2E38-D977-733C1EF95D4F}"/>
              </a:ext>
            </a:extLst>
          </p:cNvPr>
          <p:cNvPicPr>
            <a:picLocks noChangeAspect="1"/>
          </p:cNvPicPr>
          <p:nvPr/>
        </p:nvPicPr>
        <p:blipFill>
          <a:blip r:embed="rId3"/>
          <a:stretch>
            <a:fillRect/>
          </a:stretch>
        </p:blipFill>
        <p:spPr>
          <a:xfrm>
            <a:off x="8253662" y="6093899"/>
            <a:ext cx="3646237" cy="578451"/>
          </a:xfrm>
          <a:prstGeom prst="rect">
            <a:avLst/>
          </a:prstGeom>
        </p:spPr>
      </p:pic>
      <p:sp>
        <p:nvSpPr>
          <p:cNvPr id="19" name="TextBox 18">
            <a:extLst>
              <a:ext uri="{FF2B5EF4-FFF2-40B4-BE49-F238E27FC236}">
                <a16:creationId xmlns:a16="http://schemas.microsoft.com/office/drawing/2014/main" id="{77486317-EF2A-C3FB-4C6C-D9ED8D9743E2}"/>
              </a:ext>
            </a:extLst>
          </p:cNvPr>
          <p:cNvSpPr txBox="1"/>
          <p:nvPr/>
        </p:nvSpPr>
        <p:spPr>
          <a:xfrm>
            <a:off x="1917188" y="3036585"/>
            <a:ext cx="8357623" cy="784830"/>
          </a:xfrm>
          <a:prstGeom prst="rect">
            <a:avLst/>
          </a:prstGeom>
          <a:noFill/>
        </p:spPr>
        <p:txBody>
          <a:bodyPr wrap="square" rtlCol="0">
            <a:spAutoFit/>
          </a:bodyPr>
          <a:lstStyle/>
          <a:p>
            <a:pPr marL="914400" marR="0" lvl="0" indent="-9144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4500" b="0" i="0" u="none" strike="noStrike" kern="1200" cap="none" spc="0" normalizeH="0" baseline="0" noProof="0" dirty="0">
                <a:ln>
                  <a:noFill/>
                </a:ln>
                <a:solidFill>
                  <a:srgbClr val="323C4F"/>
                </a:solidFill>
                <a:effectLst/>
                <a:uLnTx/>
                <a:uFillTx/>
                <a:latin typeface="Gibson Medium" pitchFamily="2" charset="77"/>
                <a:ea typeface="+mn-ea"/>
                <a:cs typeface="+mn-cs"/>
              </a:rPr>
              <a:t>Train</a:t>
            </a:r>
            <a:r>
              <a:rPr kumimoji="0" lang="en-US" sz="4500" b="0" i="0" u="none" strike="noStrike" kern="1200" cap="none" spc="0" normalizeH="0" baseline="0" noProof="0" dirty="0">
                <a:ln>
                  <a:noFill/>
                </a:ln>
                <a:solidFill>
                  <a:srgbClr val="323C4F"/>
                </a:solidFill>
                <a:effectLst/>
                <a:uLnTx/>
                <a:uFillTx/>
                <a:latin typeface="Gibson" pitchFamily="2" charset="77"/>
                <a:ea typeface="+mn-ea"/>
                <a:cs typeface="+mn-cs"/>
              </a:rPr>
              <a:t> </a:t>
            </a:r>
            <a:r>
              <a:rPr kumimoji="0" lang="en-US" sz="4500" b="0" i="0" u="none" strike="noStrike" kern="1200" cap="none" spc="0" normalizeH="0" baseline="0" noProof="0" dirty="0">
                <a:ln>
                  <a:noFill/>
                </a:ln>
                <a:solidFill>
                  <a:srgbClr val="323C4F"/>
                </a:solidFill>
                <a:effectLst/>
                <a:uLnTx/>
                <a:uFillTx/>
                <a:latin typeface="Gibson Thin" pitchFamily="2" charset="77"/>
                <a:ea typeface="+mn-ea"/>
                <a:cs typeface="+mn-cs"/>
              </a:rPr>
              <a:t>your study leaders.</a:t>
            </a:r>
          </a:p>
        </p:txBody>
      </p:sp>
      <p:sp>
        <p:nvSpPr>
          <p:cNvPr id="40" name="TextBox 39">
            <a:extLst>
              <a:ext uri="{FF2B5EF4-FFF2-40B4-BE49-F238E27FC236}">
                <a16:creationId xmlns:a16="http://schemas.microsoft.com/office/drawing/2014/main" id="{9AEFBC78-8D65-8891-E15F-FC1B54C8390B}"/>
              </a:ext>
            </a:extLst>
          </p:cNvPr>
          <p:cNvSpPr txBox="1"/>
          <p:nvPr/>
        </p:nvSpPr>
        <p:spPr>
          <a:xfrm>
            <a:off x="987466" y="334671"/>
            <a:ext cx="982100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323C4F"/>
                </a:solidFill>
                <a:effectLst/>
                <a:uLnTx/>
                <a:uFillTx/>
                <a:latin typeface="Gibson Thin" pitchFamily="2" charset="77"/>
                <a:ea typeface="+mn-ea"/>
                <a:cs typeface="+mn-cs"/>
              </a:rPr>
              <a:t>Building Your </a:t>
            </a:r>
            <a:r>
              <a:rPr kumimoji="0" lang="en-US" sz="5000" b="0" i="0" u="none" strike="noStrike" kern="1200" cap="none" spc="0" normalizeH="0" baseline="0" noProof="0" dirty="0">
                <a:ln>
                  <a:noFill/>
                </a:ln>
                <a:solidFill>
                  <a:srgbClr val="323C4F"/>
                </a:solidFill>
                <a:effectLst/>
                <a:uLnTx/>
                <a:uFillTx/>
                <a:latin typeface="Gibson Medium" pitchFamily="2" charset="77"/>
                <a:ea typeface="+mn-ea"/>
                <a:cs typeface="+mn-cs"/>
              </a:rPr>
              <a:t>Bible School</a:t>
            </a:r>
            <a:r>
              <a:rPr kumimoji="0" lang="en-US" sz="5000" b="0" i="0" u="none" strike="noStrike" kern="1200" cap="none" spc="0" normalizeH="0" baseline="0" noProof="0" dirty="0">
                <a:ln>
                  <a:noFill/>
                </a:ln>
                <a:solidFill>
                  <a:srgbClr val="323C4F"/>
                </a:solidFill>
                <a:effectLst/>
                <a:uLnTx/>
                <a:uFillTx/>
                <a:latin typeface="Gibson Thin" pitchFamily="2" charset="77"/>
                <a:ea typeface="+mn-ea"/>
                <a:cs typeface="+mn-cs"/>
              </a:rPr>
              <a:t> Ministry</a:t>
            </a:r>
          </a:p>
        </p:txBody>
      </p:sp>
    </p:spTree>
    <p:extLst>
      <p:ext uri="{BB962C8B-B14F-4D97-AF65-F5344CB8AC3E}">
        <p14:creationId xmlns:p14="http://schemas.microsoft.com/office/powerpoint/2010/main" val="56916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using a computer&#10;&#10;Description automatically generated with medium confidence">
            <a:extLst>
              <a:ext uri="{FF2B5EF4-FFF2-40B4-BE49-F238E27FC236}">
                <a16:creationId xmlns:a16="http://schemas.microsoft.com/office/drawing/2014/main" id="{B90565BF-9CA0-F373-09B3-DFE7E95EA376}"/>
              </a:ext>
            </a:extLst>
          </p:cNvPr>
          <p:cNvPicPr>
            <a:picLocks noChangeAspect="1"/>
          </p:cNvPicPr>
          <p:nvPr/>
        </p:nvPicPr>
        <p:blipFill rotWithShape="1">
          <a:blip r:embed="rId2"/>
          <a:srcRect l="821" t="6226" r="11611" b="16486"/>
          <a:stretch/>
        </p:blipFill>
        <p:spPr>
          <a:xfrm>
            <a:off x="0" y="1264123"/>
            <a:ext cx="12192000" cy="4329753"/>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BFED3CF7-F9F0-2E38-D977-733C1EF95D4F}"/>
              </a:ext>
            </a:extLst>
          </p:cNvPr>
          <p:cNvPicPr>
            <a:picLocks noChangeAspect="1"/>
          </p:cNvPicPr>
          <p:nvPr/>
        </p:nvPicPr>
        <p:blipFill>
          <a:blip r:embed="rId3"/>
          <a:stretch>
            <a:fillRect/>
          </a:stretch>
        </p:blipFill>
        <p:spPr>
          <a:xfrm>
            <a:off x="8253662" y="6093899"/>
            <a:ext cx="3646237" cy="578451"/>
          </a:xfrm>
          <a:prstGeom prst="rect">
            <a:avLst/>
          </a:prstGeom>
        </p:spPr>
      </p:pic>
      <p:sp>
        <p:nvSpPr>
          <p:cNvPr id="8" name="TextBox 7">
            <a:extLst>
              <a:ext uri="{FF2B5EF4-FFF2-40B4-BE49-F238E27FC236}">
                <a16:creationId xmlns:a16="http://schemas.microsoft.com/office/drawing/2014/main" id="{1AFDE49C-0978-615D-BA51-8CE2A85D0CB8}"/>
              </a:ext>
            </a:extLst>
          </p:cNvPr>
          <p:cNvSpPr txBox="1"/>
          <p:nvPr/>
        </p:nvSpPr>
        <p:spPr>
          <a:xfrm>
            <a:off x="100073" y="139608"/>
            <a:ext cx="11991852"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323C4F"/>
                </a:solidFill>
                <a:effectLst/>
                <a:uLnTx/>
                <a:uFillTx/>
                <a:latin typeface="Gibson Medium" pitchFamily="2" charset="77"/>
                <a:ea typeface="+mn-ea"/>
                <a:cs typeface="+mn-cs"/>
              </a:rPr>
              <a:t>Training</a:t>
            </a:r>
            <a:r>
              <a:rPr kumimoji="0" lang="en-US" sz="5000" b="0" i="0" u="none" strike="noStrike" kern="1200" cap="none" spc="0" normalizeH="0" baseline="0" noProof="0" dirty="0">
                <a:ln>
                  <a:noFill/>
                </a:ln>
                <a:solidFill>
                  <a:srgbClr val="323C4F"/>
                </a:solidFill>
                <a:effectLst/>
                <a:uLnTx/>
                <a:uFillTx/>
                <a:latin typeface="Gibson Thin" pitchFamily="2" charset="77"/>
                <a:ea typeface="+mn-ea"/>
                <a:cs typeface="+mn-cs"/>
              </a:rPr>
              <a:t> Resources</a:t>
            </a:r>
            <a:endParaRPr kumimoji="0" lang="en-US" sz="5000" b="0" i="0" u="none" strike="noStrike" kern="1200" cap="none" spc="0" normalizeH="0" baseline="0" noProof="0" dirty="0">
              <a:ln>
                <a:noFill/>
              </a:ln>
              <a:solidFill>
                <a:srgbClr val="323C4F"/>
              </a:solidFill>
              <a:effectLst/>
              <a:uLnTx/>
              <a:uFillTx/>
              <a:latin typeface="Gibson Medium" pitchFamily="2" charset="77"/>
              <a:ea typeface="+mn-ea"/>
              <a:cs typeface="+mn-cs"/>
            </a:endParaRPr>
          </a:p>
        </p:txBody>
      </p:sp>
      <p:pic>
        <p:nvPicPr>
          <p:cNvPr id="9" name="Picture 8" descr="Diagram&#10;&#10;Description automatically generated">
            <a:extLst>
              <a:ext uri="{FF2B5EF4-FFF2-40B4-BE49-F238E27FC236}">
                <a16:creationId xmlns:a16="http://schemas.microsoft.com/office/drawing/2014/main" id="{F3977356-1565-B25E-3380-42D2A43078EB}"/>
              </a:ext>
            </a:extLst>
          </p:cNvPr>
          <p:cNvPicPr>
            <a:picLocks noChangeAspect="1"/>
          </p:cNvPicPr>
          <p:nvPr/>
        </p:nvPicPr>
        <p:blipFill>
          <a:blip r:embed="rId4"/>
          <a:stretch>
            <a:fillRect/>
          </a:stretch>
        </p:blipFill>
        <p:spPr>
          <a:xfrm rot="21124341">
            <a:off x="3664790" y="1246218"/>
            <a:ext cx="3825892" cy="4951155"/>
          </a:xfrm>
          <a:prstGeom prst="rect">
            <a:avLst/>
          </a:prstGeom>
          <a:ln>
            <a:noFill/>
          </a:ln>
          <a:effectLst>
            <a:outerShdw blurRad="190500" algn="tl" rotWithShape="0">
              <a:srgbClr val="000000">
                <a:alpha val="70000"/>
              </a:srgbClr>
            </a:outerShdw>
          </a:effectLst>
        </p:spPr>
      </p:pic>
      <p:pic>
        <p:nvPicPr>
          <p:cNvPr id="2" name="Picture 1">
            <a:extLst>
              <a:ext uri="{FF2B5EF4-FFF2-40B4-BE49-F238E27FC236}">
                <a16:creationId xmlns:a16="http://schemas.microsoft.com/office/drawing/2014/main" id="{C153CD63-1483-46DC-4156-AEEA2EF1824B}"/>
              </a:ext>
            </a:extLst>
          </p:cNvPr>
          <p:cNvPicPr>
            <a:picLocks noChangeAspect="1"/>
          </p:cNvPicPr>
          <p:nvPr/>
        </p:nvPicPr>
        <p:blipFill rotWithShape="1">
          <a:blip r:embed="rId5"/>
          <a:srcRect l="1443" t="2725" r="2277" b="2551"/>
          <a:stretch/>
        </p:blipFill>
        <p:spPr>
          <a:xfrm>
            <a:off x="402492" y="2574106"/>
            <a:ext cx="3494594" cy="23493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5294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Shape, rectangle&#10;&#10;Description automatically generated">
            <a:extLst>
              <a:ext uri="{FF2B5EF4-FFF2-40B4-BE49-F238E27FC236}">
                <a16:creationId xmlns:a16="http://schemas.microsoft.com/office/drawing/2014/main" id="{F7D589ED-D0B1-5431-83E8-CCB0723F2381}"/>
              </a:ext>
            </a:extLst>
          </p:cNvPr>
          <p:cNvPicPr>
            <a:picLocks noChangeAspect="1"/>
          </p:cNvPicPr>
          <p:nvPr/>
        </p:nvPicPr>
        <p:blipFill>
          <a:blip r:embed="rId2"/>
          <a:stretch>
            <a:fillRect/>
          </a:stretch>
        </p:blipFill>
        <p:spPr>
          <a:xfrm>
            <a:off x="4691742" y="220308"/>
            <a:ext cx="3929743" cy="1090500"/>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BFED3CF7-F9F0-2E38-D977-733C1EF95D4F}"/>
              </a:ext>
            </a:extLst>
          </p:cNvPr>
          <p:cNvPicPr>
            <a:picLocks noChangeAspect="1"/>
          </p:cNvPicPr>
          <p:nvPr/>
        </p:nvPicPr>
        <p:blipFill>
          <a:blip r:embed="rId3"/>
          <a:stretch>
            <a:fillRect/>
          </a:stretch>
        </p:blipFill>
        <p:spPr>
          <a:xfrm>
            <a:off x="8253662" y="6093899"/>
            <a:ext cx="3646237" cy="578451"/>
          </a:xfrm>
          <a:prstGeom prst="rect">
            <a:avLst/>
          </a:prstGeom>
        </p:spPr>
      </p:pic>
      <p:sp>
        <p:nvSpPr>
          <p:cNvPr id="19" name="TextBox 18">
            <a:extLst>
              <a:ext uri="{FF2B5EF4-FFF2-40B4-BE49-F238E27FC236}">
                <a16:creationId xmlns:a16="http://schemas.microsoft.com/office/drawing/2014/main" id="{77486317-EF2A-C3FB-4C6C-D9ED8D9743E2}"/>
              </a:ext>
            </a:extLst>
          </p:cNvPr>
          <p:cNvSpPr txBox="1"/>
          <p:nvPr/>
        </p:nvSpPr>
        <p:spPr>
          <a:xfrm>
            <a:off x="1917188" y="3036585"/>
            <a:ext cx="8357623" cy="784830"/>
          </a:xfrm>
          <a:prstGeom prst="rect">
            <a:avLst/>
          </a:prstGeom>
          <a:noFill/>
        </p:spPr>
        <p:txBody>
          <a:bodyPr wrap="square" rtlCol="0">
            <a:spAutoFit/>
          </a:bodyPr>
          <a:lstStyle/>
          <a:p>
            <a:pPr marL="914400" marR="0" lvl="0" indent="-9144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4500" b="0" i="0" u="none" strike="noStrike" kern="1200" cap="none" spc="0" normalizeH="0" baseline="0" noProof="0" dirty="0">
                <a:ln>
                  <a:noFill/>
                </a:ln>
                <a:solidFill>
                  <a:srgbClr val="323C4F"/>
                </a:solidFill>
                <a:effectLst/>
                <a:uLnTx/>
                <a:uFillTx/>
                <a:latin typeface="Gibson Medium" pitchFamily="2" charset="77"/>
                <a:ea typeface="+mn-ea"/>
                <a:cs typeface="+mn-cs"/>
              </a:rPr>
              <a:t>Generate</a:t>
            </a:r>
            <a:r>
              <a:rPr kumimoji="0" lang="en-US" sz="4500" b="0" i="0" u="none" strike="noStrike" kern="1200" cap="none" spc="0" normalizeH="0" baseline="0" noProof="0" dirty="0">
                <a:ln>
                  <a:noFill/>
                </a:ln>
                <a:solidFill>
                  <a:srgbClr val="323C4F"/>
                </a:solidFill>
                <a:effectLst/>
                <a:uLnTx/>
                <a:uFillTx/>
                <a:latin typeface="Gibson" pitchFamily="2" charset="77"/>
                <a:ea typeface="+mn-ea"/>
                <a:cs typeface="+mn-cs"/>
              </a:rPr>
              <a:t> </a:t>
            </a:r>
            <a:r>
              <a:rPr kumimoji="0" lang="en-US" sz="4500" b="0" i="0" u="none" strike="noStrike" kern="1200" cap="none" spc="0" normalizeH="0" baseline="0" noProof="0" dirty="0">
                <a:ln>
                  <a:noFill/>
                </a:ln>
                <a:solidFill>
                  <a:srgbClr val="323C4F"/>
                </a:solidFill>
                <a:effectLst/>
                <a:uLnTx/>
                <a:uFillTx/>
                <a:latin typeface="Gibson Thin" pitchFamily="2" charset="77"/>
                <a:ea typeface="+mn-ea"/>
                <a:cs typeface="+mn-cs"/>
              </a:rPr>
              <a:t>study interests.</a:t>
            </a:r>
          </a:p>
        </p:txBody>
      </p:sp>
      <p:sp>
        <p:nvSpPr>
          <p:cNvPr id="40" name="TextBox 39">
            <a:extLst>
              <a:ext uri="{FF2B5EF4-FFF2-40B4-BE49-F238E27FC236}">
                <a16:creationId xmlns:a16="http://schemas.microsoft.com/office/drawing/2014/main" id="{9AEFBC78-8D65-8891-E15F-FC1B54C8390B}"/>
              </a:ext>
            </a:extLst>
          </p:cNvPr>
          <p:cNvSpPr txBox="1"/>
          <p:nvPr/>
        </p:nvSpPr>
        <p:spPr>
          <a:xfrm>
            <a:off x="987466" y="334671"/>
            <a:ext cx="982100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323C4F"/>
                </a:solidFill>
                <a:effectLst/>
                <a:uLnTx/>
                <a:uFillTx/>
                <a:latin typeface="Gibson Thin" pitchFamily="2" charset="77"/>
                <a:ea typeface="+mn-ea"/>
                <a:cs typeface="+mn-cs"/>
              </a:rPr>
              <a:t>Building Your </a:t>
            </a:r>
            <a:r>
              <a:rPr kumimoji="0" lang="en-US" sz="5000" b="0" i="0" u="none" strike="noStrike" kern="1200" cap="none" spc="0" normalizeH="0" baseline="0" noProof="0" dirty="0">
                <a:ln>
                  <a:noFill/>
                </a:ln>
                <a:solidFill>
                  <a:srgbClr val="323C4F"/>
                </a:solidFill>
                <a:effectLst/>
                <a:uLnTx/>
                <a:uFillTx/>
                <a:latin typeface="Gibson Medium" pitchFamily="2" charset="77"/>
                <a:ea typeface="+mn-ea"/>
                <a:cs typeface="+mn-cs"/>
              </a:rPr>
              <a:t>Bible School</a:t>
            </a:r>
            <a:r>
              <a:rPr kumimoji="0" lang="en-US" sz="5000" b="0" i="0" u="none" strike="noStrike" kern="1200" cap="none" spc="0" normalizeH="0" baseline="0" noProof="0" dirty="0">
                <a:ln>
                  <a:noFill/>
                </a:ln>
                <a:solidFill>
                  <a:srgbClr val="323C4F"/>
                </a:solidFill>
                <a:effectLst/>
                <a:uLnTx/>
                <a:uFillTx/>
                <a:latin typeface="Gibson Thin" pitchFamily="2" charset="77"/>
                <a:ea typeface="+mn-ea"/>
                <a:cs typeface="+mn-cs"/>
              </a:rPr>
              <a:t> Ministry</a:t>
            </a:r>
          </a:p>
        </p:txBody>
      </p:sp>
    </p:spTree>
    <p:extLst>
      <p:ext uri="{BB962C8B-B14F-4D97-AF65-F5344CB8AC3E}">
        <p14:creationId xmlns:p14="http://schemas.microsoft.com/office/powerpoint/2010/main" val="316299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45F9247-25C9-D77F-12B2-511F943149A2}"/>
              </a:ext>
            </a:extLst>
          </p:cNvPr>
          <p:cNvSpPr txBox="1"/>
          <p:nvPr/>
        </p:nvSpPr>
        <p:spPr>
          <a:xfrm>
            <a:off x="100073" y="139608"/>
            <a:ext cx="11991852"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323C4F"/>
                </a:solidFill>
                <a:effectLst/>
                <a:uLnTx/>
                <a:uFillTx/>
                <a:latin typeface="Gibson Medium" pitchFamily="2" charset="77"/>
                <a:ea typeface="+mn-ea"/>
                <a:cs typeface="+mn-cs"/>
              </a:rPr>
              <a:t>Generate</a:t>
            </a:r>
            <a:r>
              <a:rPr kumimoji="0" lang="en-US" sz="5000" b="0" i="0" u="none" strike="noStrike" kern="1200" cap="none" spc="0" normalizeH="0" baseline="0" noProof="0" dirty="0">
                <a:ln>
                  <a:noFill/>
                </a:ln>
                <a:solidFill>
                  <a:srgbClr val="323C4F"/>
                </a:solidFill>
                <a:effectLst/>
                <a:uLnTx/>
                <a:uFillTx/>
                <a:latin typeface="Gibson Thin" pitchFamily="2" charset="77"/>
                <a:ea typeface="+mn-ea"/>
                <a:cs typeface="+mn-cs"/>
              </a:rPr>
              <a:t> Study Interests</a:t>
            </a:r>
            <a:endParaRPr kumimoji="0" lang="en-US" sz="5000" b="0" i="0" u="none" strike="noStrike" kern="1200" cap="none" spc="0" normalizeH="0" baseline="0" noProof="0" dirty="0">
              <a:ln>
                <a:noFill/>
              </a:ln>
              <a:solidFill>
                <a:srgbClr val="323C4F"/>
              </a:solidFill>
              <a:effectLst/>
              <a:uLnTx/>
              <a:uFillTx/>
              <a:latin typeface="Gibson" pitchFamily="2" charset="77"/>
              <a:ea typeface="+mn-ea"/>
              <a:cs typeface="+mn-cs"/>
            </a:endParaRPr>
          </a:p>
        </p:txBody>
      </p:sp>
      <p:pic>
        <p:nvPicPr>
          <p:cNvPr id="9" name="Picture 8" descr="A child looking at a destroyed city&#10;&#10;Description automatically generated">
            <a:extLst>
              <a:ext uri="{FF2B5EF4-FFF2-40B4-BE49-F238E27FC236}">
                <a16:creationId xmlns:a16="http://schemas.microsoft.com/office/drawing/2014/main" id="{67DF534A-6B4D-41B2-F9F9-8CF176DA7E75}"/>
              </a:ext>
            </a:extLst>
          </p:cNvPr>
          <p:cNvPicPr>
            <a:picLocks noChangeAspect="1"/>
          </p:cNvPicPr>
          <p:nvPr/>
        </p:nvPicPr>
        <p:blipFill>
          <a:blip r:embed="rId2"/>
          <a:stretch>
            <a:fillRect/>
          </a:stretch>
        </p:blipFill>
        <p:spPr>
          <a:xfrm>
            <a:off x="3228703" y="1123404"/>
            <a:ext cx="5734595" cy="5734595"/>
          </a:xfrm>
          <a:prstGeom prst="rect">
            <a:avLst/>
          </a:prstGeom>
        </p:spPr>
      </p:pic>
      <p:pic>
        <p:nvPicPr>
          <p:cNvPr id="11" name="Picture 10" descr="A red dragon with a person walking on a hill&#10;&#10;Description automatically generated">
            <a:extLst>
              <a:ext uri="{FF2B5EF4-FFF2-40B4-BE49-F238E27FC236}">
                <a16:creationId xmlns:a16="http://schemas.microsoft.com/office/drawing/2014/main" id="{86CE4B03-48C5-D5D7-80F9-90CDB902BDB8}"/>
              </a:ext>
            </a:extLst>
          </p:cNvPr>
          <p:cNvPicPr>
            <a:picLocks noChangeAspect="1"/>
          </p:cNvPicPr>
          <p:nvPr/>
        </p:nvPicPr>
        <p:blipFill>
          <a:blip r:embed="rId3"/>
          <a:stretch>
            <a:fillRect/>
          </a:stretch>
        </p:blipFill>
        <p:spPr>
          <a:xfrm>
            <a:off x="3228702" y="1086445"/>
            <a:ext cx="5734595" cy="5734595"/>
          </a:xfrm>
          <a:prstGeom prst="rect">
            <a:avLst/>
          </a:prstGeom>
        </p:spPr>
      </p:pic>
      <p:pic>
        <p:nvPicPr>
          <p:cNvPr id="13" name="Picture 12" descr="A boat in the water&#10;&#10;Description automatically generated">
            <a:extLst>
              <a:ext uri="{FF2B5EF4-FFF2-40B4-BE49-F238E27FC236}">
                <a16:creationId xmlns:a16="http://schemas.microsoft.com/office/drawing/2014/main" id="{D6480B57-F7B9-534C-3B6D-6DC765F6D40B}"/>
              </a:ext>
            </a:extLst>
          </p:cNvPr>
          <p:cNvPicPr>
            <a:picLocks noChangeAspect="1"/>
          </p:cNvPicPr>
          <p:nvPr/>
        </p:nvPicPr>
        <p:blipFill>
          <a:blip r:embed="rId4"/>
          <a:stretch>
            <a:fillRect/>
          </a:stretch>
        </p:blipFill>
        <p:spPr>
          <a:xfrm>
            <a:off x="3191742" y="1086445"/>
            <a:ext cx="5771556" cy="5771556"/>
          </a:xfrm>
          <a:prstGeom prst="rect">
            <a:avLst/>
          </a:prstGeom>
        </p:spPr>
      </p:pic>
      <p:pic>
        <p:nvPicPr>
          <p:cNvPr id="15" name="Picture 14" descr="A group of gold crowns and bags&#10;&#10;Description automatically generated">
            <a:extLst>
              <a:ext uri="{FF2B5EF4-FFF2-40B4-BE49-F238E27FC236}">
                <a16:creationId xmlns:a16="http://schemas.microsoft.com/office/drawing/2014/main" id="{4187DF34-6CAF-C2DB-4626-32D0CF913483}"/>
              </a:ext>
            </a:extLst>
          </p:cNvPr>
          <p:cNvPicPr>
            <a:picLocks noChangeAspect="1"/>
          </p:cNvPicPr>
          <p:nvPr/>
        </p:nvPicPr>
        <p:blipFill>
          <a:blip r:embed="rId5"/>
          <a:stretch>
            <a:fillRect/>
          </a:stretch>
        </p:blipFill>
        <p:spPr>
          <a:xfrm>
            <a:off x="3228702" y="1097731"/>
            <a:ext cx="5723310" cy="5723310"/>
          </a:xfrm>
          <a:prstGeom prst="rect">
            <a:avLst/>
          </a:prstGeom>
        </p:spPr>
      </p:pic>
      <p:pic>
        <p:nvPicPr>
          <p:cNvPr id="17" name="Picture 16" descr="A painting of a person with arms spread out&#10;&#10;Description automatically generated">
            <a:extLst>
              <a:ext uri="{FF2B5EF4-FFF2-40B4-BE49-F238E27FC236}">
                <a16:creationId xmlns:a16="http://schemas.microsoft.com/office/drawing/2014/main" id="{445C9D79-FC19-8464-60B6-17091F58E6FF}"/>
              </a:ext>
            </a:extLst>
          </p:cNvPr>
          <p:cNvPicPr>
            <a:picLocks noChangeAspect="1"/>
          </p:cNvPicPr>
          <p:nvPr/>
        </p:nvPicPr>
        <p:blipFill>
          <a:blip r:embed="rId6"/>
          <a:stretch>
            <a:fillRect/>
          </a:stretch>
        </p:blipFill>
        <p:spPr>
          <a:xfrm>
            <a:off x="3228701" y="1092087"/>
            <a:ext cx="5728953" cy="5728953"/>
          </a:xfrm>
          <a:prstGeom prst="rect">
            <a:avLst/>
          </a:prstGeom>
        </p:spPr>
      </p:pic>
      <p:pic>
        <p:nvPicPr>
          <p:cNvPr id="19" name="Picture 18" descr="A wooden sign post with several arrows&#10;&#10;Description automatically generated">
            <a:extLst>
              <a:ext uri="{FF2B5EF4-FFF2-40B4-BE49-F238E27FC236}">
                <a16:creationId xmlns:a16="http://schemas.microsoft.com/office/drawing/2014/main" id="{F66D8FEA-104A-423A-1AFB-502CC2AB837E}"/>
              </a:ext>
            </a:extLst>
          </p:cNvPr>
          <p:cNvPicPr>
            <a:picLocks noChangeAspect="1"/>
          </p:cNvPicPr>
          <p:nvPr/>
        </p:nvPicPr>
        <p:blipFill>
          <a:blip r:embed="rId7"/>
          <a:stretch>
            <a:fillRect/>
          </a:stretch>
        </p:blipFill>
        <p:spPr>
          <a:xfrm>
            <a:off x="3225882" y="1086447"/>
            <a:ext cx="5734594" cy="5734594"/>
          </a:xfrm>
          <a:prstGeom prst="rect">
            <a:avLst/>
          </a:prstGeom>
        </p:spPr>
      </p:pic>
      <p:pic>
        <p:nvPicPr>
          <p:cNvPr id="21" name="Picture 20" descr="A black bird with wings&#10;&#10;Description automatically generated">
            <a:extLst>
              <a:ext uri="{FF2B5EF4-FFF2-40B4-BE49-F238E27FC236}">
                <a16:creationId xmlns:a16="http://schemas.microsoft.com/office/drawing/2014/main" id="{DB36E3C2-5643-A3DF-F1B7-7F323B8E0E6F}"/>
              </a:ext>
            </a:extLst>
          </p:cNvPr>
          <p:cNvPicPr>
            <a:picLocks noChangeAspect="1"/>
          </p:cNvPicPr>
          <p:nvPr/>
        </p:nvPicPr>
        <p:blipFill>
          <a:blip r:embed="rId8"/>
          <a:stretch>
            <a:fillRect/>
          </a:stretch>
        </p:blipFill>
        <p:spPr>
          <a:xfrm>
            <a:off x="3225879" y="1113386"/>
            <a:ext cx="5726133" cy="5726133"/>
          </a:xfrm>
          <a:prstGeom prst="rect">
            <a:avLst/>
          </a:prstGeom>
        </p:spPr>
      </p:pic>
      <p:pic>
        <p:nvPicPr>
          <p:cNvPr id="23" name="Picture 22" descr="A poster of a religious event&#10;&#10;Description automatically generated with medium confidence">
            <a:extLst>
              <a:ext uri="{FF2B5EF4-FFF2-40B4-BE49-F238E27FC236}">
                <a16:creationId xmlns:a16="http://schemas.microsoft.com/office/drawing/2014/main" id="{D0052B09-2F9B-A775-83B4-75DDB38676D0}"/>
              </a:ext>
            </a:extLst>
          </p:cNvPr>
          <p:cNvPicPr>
            <a:picLocks noChangeAspect="1"/>
          </p:cNvPicPr>
          <p:nvPr/>
        </p:nvPicPr>
        <p:blipFill>
          <a:blip r:embed="rId9"/>
          <a:stretch>
            <a:fillRect/>
          </a:stretch>
        </p:blipFill>
        <p:spPr>
          <a:xfrm>
            <a:off x="3230114" y="1101328"/>
            <a:ext cx="5728952" cy="5728952"/>
          </a:xfrm>
          <a:prstGeom prst="rect">
            <a:avLst/>
          </a:prstGeom>
        </p:spPr>
      </p:pic>
      <p:pic>
        <p:nvPicPr>
          <p:cNvPr id="25" name="Picture 24" descr="A stained glass window with a person holding a sign&#10;&#10;Description automatically generated">
            <a:extLst>
              <a:ext uri="{FF2B5EF4-FFF2-40B4-BE49-F238E27FC236}">
                <a16:creationId xmlns:a16="http://schemas.microsoft.com/office/drawing/2014/main" id="{8B39B87C-BC06-6467-0906-61DDAEE5E529}"/>
              </a:ext>
            </a:extLst>
          </p:cNvPr>
          <p:cNvPicPr>
            <a:picLocks noChangeAspect="1"/>
          </p:cNvPicPr>
          <p:nvPr/>
        </p:nvPicPr>
        <p:blipFill>
          <a:blip r:embed="rId10"/>
          <a:stretch>
            <a:fillRect/>
          </a:stretch>
        </p:blipFill>
        <p:spPr>
          <a:xfrm>
            <a:off x="3198158" y="1113386"/>
            <a:ext cx="5753854" cy="5753854"/>
          </a:xfrm>
          <a:prstGeom prst="rect">
            <a:avLst/>
          </a:prstGeom>
        </p:spPr>
      </p:pic>
      <p:pic>
        <p:nvPicPr>
          <p:cNvPr id="27" name="Picture 26" descr="A group of gravestones in a cemetery&#10;&#10;Description automatically generated">
            <a:extLst>
              <a:ext uri="{FF2B5EF4-FFF2-40B4-BE49-F238E27FC236}">
                <a16:creationId xmlns:a16="http://schemas.microsoft.com/office/drawing/2014/main" id="{555A2C28-2C89-224E-3D4C-63EF722F0FFA}"/>
              </a:ext>
            </a:extLst>
          </p:cNvPr>
          <p:cNvPicPr>
            <a:picLocks noChangeAspect="1"/>
          </p:cNvPicPr>
          <p:nvPr/>
        </p:nvPicPr>
        <p:blipFill>
          <a:blip r:embed="rId11"/>
          <a:stretch>
            <a:fillRect/>
          </a:stretch>
        </p:blipFill>
        <p:spPr>
          <a:xfrm>
            <a:off x="3193927" y="1078610"/>
            <a:ext cx="5758086" cy="5758086"/>
          </a:xfrm>
          <a:prstGeom prst="rect">
            <a:avLst/>
          </a:prstGeom>
        </p:spPr>
      </p:pic>
      <p:pic>
        <p:nvPicPr>
          <p:cNvPr id="6" name="Picture 5" descr="A book with wings and text&#10;&#10;Description automatically generated">
            <a:extLst>
              <a:ext uri="{FF2B5EF4-FFF2-40B4-BE49-F238E27FC236}">
                <a16:creationId xmlns:a16="http://schemas.microsoft.com/office/drawing/2014/main" id="{45C59283-76A1-375F-5FDE-411D6919327F}"/>
              </a:ext>
            </a:extLst>
          </p:cNvPr>
          <p:cNvPicPr>
            <a:picLocks noChangeAspect="1"/>
          </p:cNvPicPr>
          <p:nvPr/>
        </p:nvPicPr>
        <p:blipFill>
          <a:blip r:embed="rId12"/>
          <a:stretch>
            <a:fillRect/>
          </a:stretch>
        </p:blipFill>
        <p:spPr>
          <a:xfrm>
            <a:off x="3177496" y="1086444"/>
            <a:ext cx="5781569" cy="5781569"/>
          </a:xfrm>
          <a:prstGeom prst="rect">
            <a:avLst/>
          </a:prstGeom>
        </p:spPr>
      </p:pic>
      <p:sp>
        <p:nvSpPr>
          <p:cNvPr id="28" name="TextBox 27">
            <a:extLst>
              <a:ext uri="{FF2B5EF4-FFF2-40B4-BE49-F238E27FC236}">
                <a16:creationId xmlns:a16="http://schemas.microsoft.com/office/drawing/2014/main" id="{EE17CB60-245B-6A41-0911-62C2920FA88B}"/>
              </a:ext>
            </a:extLst>
          </p:cNvPr>
          <p:cNvSpPr txBox="1"/>
          <p:nvPr/>
        </p:nvSpPr>
        <p:spPr>
          <a:xfrm>
            <a:off x="322147" y="2151726"/>
            <a:ext cx="2653413"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23C4F"/>
                </a:solidFill>
                <a:effectLst/>
                <a:uLnTx/>
                <a:uFillTx/>
                <a:latin typeface="Gibson Medium" pitchFamily="2" charset="77"/>
                <a:ea typeface="+mn-ea"/>
                <a:cs typeface="+mn-cs"/>
              </a:rPr>
              <a:t>Share BSO social media for free </a:t>
            </a:r>
            <a:r>
              <a:rPr kumimoji="0" lang="en-US" sz="3200" b="0" i="0" u="none" strike="noStrike" kern="1200" cap="none" spc="0" normalizeH="0" baseline="0" noProof="0" dirty="0">
                <a:ln>
                  <a:noFill/>
                </a:ln>
                <a:solidFill>
                  <a:srgbClr val="323C4F"/>
                </a:solidFill>
                <a:effectLst/>
                <a:uLnTx/>
                <a:uFillTx/>
                <a:latin typeface="Gibson Light" pitchFamily="2" charset="77"/>
                <a:ea typeface="+mn-ea"/>
                <a:cs typeface="+mn-cs"/>
              </a:rPr>
              <a:t>on Facebook and Instagram.</a:t>
            </a:r>
          </a:p>
        </p:txBody>
      </p:sp>
      <p:sp>
        <p:nvSpPr>
          <p:cNvPr id="2" name="TextBox 1">
            <a:extLst>
              <a:ext uri="{FF2B5EF4-FFF2-40B4-BE49-F238E27FC236}">
                <a16:creationId xmlns:a16="http://schemas.microsoft.com/office/drawing/2014/main" id="{D040816D-8D35-2964-2619-1E4D2B4FDE15}"/>
              </a:ext>
            </a:extLst>
          </p:cNvPr>
          <p:cNvSpPr txBox="1"/>
          <p:nvPr/>
        </p:nvSpPr>
        <p:spPr>
          <a:xfrm>
            <a:off x="9003218" y="2151726"/>
            <a:ext cx="2866635"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23C4F"/>
                </a:solidFill>
                <a:effectLst/>
                <a:uLnTx/>
                <a:uFillTx/>
                <a:latin typeface="Gibson Medium" pitchFamily="2" charset="77"/>
                <a:ea typeface="+mn-ea"/>
                <a:cs typeface="+mn-cs"/>
              </a:rPr>
              <a:t>Purchase social media advertising </a:t>
            </a:r>
            <a:r>
              <a:rPr kumimoji="0" lang="en-US" sz="3200" b="0" i="0" u="none" strike="noStrike" kern="1200" cap="none" spc="0" normalizeH="0" baseline="0" noProof="0" dirty="0">
                <a:ln>
                  <a:noFill/>
                </a:ln>
                <a:solidFill>
                  <a:srgbClr val="323C4F"/>
                </a:solidFill>
                <a:effectLst/>
                <a:uLnTx/>
                <a:uFillTx/>
                <a:latin typeface="Gibson Light" pitchFamily="2" charset="77"/>
                <a:ea typeface="+mn-ea"/>
                <a:cs typeface="+mn-cs"/>
              </a:rPr>
              <a:t>with Virtual Bible Worker</a:t>
            </a:r>
          </a:p>
        </p:txBody>
      </p:sp>
      <p:pic>
        <p:nvPicPr>
          <p:cNvPr id="4" name="Picture 3">
            <a:extLst>
              <a:ext uri="{FF2B5EF4-FFF2-40B4-BE49-F238E27FC236}">
                <a16:creationId xmlns:a16="http://schemas.microsoft.com/office/drawing/2014/main" id="{A084B9BC-911E-CF37-0035-FDB3B271D8CA}"/>
              </a:ext>
            </a:extLst>
          </p:cNvPr>
          <p:cNvPicPr>
            <a:picLocks noChangeAspect="1"/>
          </p:cNvPicPr>
          <p:nvPr/>
        </p:nvPicPr>
        <p:blipFill>
          <a:blip r:embed="rId13"/>
          <a:stretch>
            <a:fillRect/>
          </a:stretch>
        </p:blipFill>
        <p:spPr>
          <a:xfrm>
            <a:off x="9466180" y="4706271"/>
            <a:ext cx="1940710" cy="1940710"/>
          </a:xfrm>
          <a:prstGeom prst="rect">
            <a:avLst/>
          </a:prstGeom>
        </p:spPr>
      </p:pic>
    </p:spTree>
    <p:extLst>
      <p:ext uri="{BB962C8B-B14F-4D97-AF65-F5344CB8AC3E}">
        <p14:creationId xmlns:p14="http://schemas.microsoft.com/office/powerpoint/2010/main" val="129811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10;&#10;Description automatically generated">
            <a:extLst>
              <a:ext uri="{FF2B5EF4-FFF2-40B4-BE49-F238E27FC236}">
                <a16:creationId xmlns:a16="http://schemas.microsoft.com/office/drawing/2014/main" id="{BFED3CF7-F9F0-2E38-D977-733C1EF95D4F}"/>
              </a:ext>
            </a:extLst>
          </p:cNvPr>
          <p:cNvPicPr>
            <a:picLocks noChangeAspect="1"/>
          </p:cNvPicPr>
          <p:nvPr/>
        </p:nvPicPr>
        <p:blipFill>
          <a:blip r:embed="rId2"/>
          <a:stretch>
            <a:fillRect/>
          </a:stretch>
        </p:blipFill>
        <p:spPr>
          <a:xfrm>
            <a:off x="8253662" y="6093899"/>
            <a:ext cx="3646237" cy="578451"/>
          </a:xfrm>
          <a:prstGeom prst="rect">
            <a:avLst/>
          </a:prstGeom>
        </p:spPr>
      </p:pic>
      <p:sp>
        <p:nvSpPr>
          <p:cNvPr id="8" name="TextBox 7">
            <a:extLst>
              <a:ext uri="{FF2B5EF4-FFF2-40B4-BE49-F238E27FC236}">
                <a16:creationId xmlns:a16="http://schemas.microsoft.com/office/drawing/2014/main" id="{B45F9247-25C9-D77F-12B2-511F943149A2}"/>
              </a:ext>
            </a:extLst>
          </p:cNvPr>
          <p:cNvSpPr txBox="1"/>
          <p:nvPr/>
        </p:nvSpPr>
        <p:spPr>
          <a:xfrm>
            <a:off x="100073" y="139608"/>
            <a:ext cx="11991852"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323C4F"/>
                </a:solidFill>
                <a:effectLst/>
                <a:uLnTx/>
                <a:uFillTx/>
                <a:latin typeface="Gibson Medium" pitchFamily="2" charset="77"/>
                <a:ea typeface="+mn-ea"/>
                <a:cs typeface="+mn-cs"/>
              </a:rPr>
              <a:t>Generate</a:t>
            </a:r>
            <a:r>
              <a:rPr kumimoji="0" lang="en-US" sz="5000" b="0" i="0" u="none" strike="noStrike" kern="1200" cap="none" spc="0" normalizeH="0" baseline="0" noProof="0" dirty="0">
                <a:ln>
                  <a:noFill/>
                </a:ln>
                <a:solidFill>
                  <a:srgbClr val="323C4F"/>
                </a:solidFill>
                <a:effectLst/>
                <a:uLnTx/>
                <a:uFillTx/>
                <a:latin typeface="Gibson Thin" pitchFamily="2" charset="77"/>
                <a:ea typeface="+mn-ea"/>
                <a:cs typeface="+mn-cs"/>
              </a:rPr>
              <a:t> Study Interests</a:t>
            </a:r>
            <a:endParaRPr kumimoji="0" lang="en-US" sz="5000" b="0" i="0" u="none" strike="noStrike" kern="1200" cap="none" spc="0" normalizeH="0" baseline="0" noProof="0" dirty="0">
              <a:ln>
                <a:noFill/>
              </a:ln>
              <a:solidFill>
                <a:srgbClr val="323C4F"/>
              </a:solidFill>
              <a:effectLst/>
              <a:uLnTx/>
              <a:uFillTx/>
              <a:latin typeface="Gibson" pitchFamily="2" charset="77"/>
              <a:ea typeface="+mn-ea"/>
              <a:cs typeface="+mn-cs"/>
            </a:endParaRPr>
          </a:p>
        </p:txBody>
      </p:sp>
      <p:sp>
        <p:nvSpPr>
          <p:cNvPr id="2" name="TextBox 1">
            <a:extLst>
              <a:ext uri="{FF2B5EF4-FFF2-40B4-BE49-F238E27FC236}">
                <a16:creationId xmlns:a16="http://schemas.microsoft.com/office/drawing/2014/main" id="{249C112B-5146-2735-8ACD-9F2704F41026}"/>
              </a:ext>
            </a:extLst>
          </p:cNvPr>
          <p:cNvSpPr txBox="1"/>
          <p:nvPr/>
        </p:nvSpPr>
        <p:spPr>
          <a:xfrm>
            <a:off x="674655" y="1670256"/>
            <a:ext cx="8680808" cy="393954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000" b="0" i="0" u="none" strike="noStrike" kern="1200" cap="none" spc="0" normalizeH="0" baseline="0" noProof="0" dirty="0">
                <a:ln>
                  <a:noFill/>
                </a:ln>
                <a:solidFill>
                  <a:srgbClr val="323C4F"/>
                </a:solidFill>
                <a:effectLst/>
                <a:uLnTx/>
                <a:uFillTx/>
                <a:latin typeface="Gibson Light" pitchFamily="2" charset="77"/>
                <a:ea typeface="+mn-ea"/>
                <a:cs typeface="+mn-cs"/>
              </a:rPr>
              <a:t>BSO </a:t>
            </a:r>
            <a:r>
              <a:rPr kumimoji="0" lang="en-US" sz="5000" b="0" i="0" u="none" strike="noStrike" kern="1200" cap="none" spc="0" normalizeH="0" baseline="0" noProof="0" dirty="0">
                <a:ln>
                  <a:noFill/>
                </a:ln>
                <a:solidFill>
                  <a:srgbClr val="323C4F"/>
                </a:solidFill>
                <a:effectLst/>
                <a:uLnTx/>
                <a:uFillTx/>
                <a:latin typeface="Gibson Medium" pitchFamily="2" charset="77"/>
                <a:ea typeface="+mn-ea"/>
                <a:cs typeface="+mn-cs"/>
              </a:rPr>
              <a:t>Banners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000" b="0" i="0" u="none" strike="noStrike" kern="1200" cap="none" spc="0" normalizeH="0" baseline="0" noProof="0" dirty="0">
                <a:ln>
                  <a:noFill/>
                </a:ln>
                <a:solidFill>
                  <a:srgbClr val="323C4F"/>
                </a:solidFill>
                <a:effectLst/>
                <a:uLnTx/>
                <a:uFillTx/>
                <a:latin typeface="Gibson Light" pitchFamily="2" charset="77"/>
                <a:ea typeface="+mn-ea"/>
                <a:cs typeface="+mn-cs"/>
              </a:rPr>
              <a:t>BSO</a:t>
            </a:r>
            <a:r>
              <a:rPr kumimoji="0" lang="en-US" sz="5000" b="0" i="0" u="none" strike="noStrike" kern="1200" cap="none" spc="0" normalizeH="0" baseline="0" noProof="0" dirty="0">
                <a:ln>
                  <a:noFill/>
                </a:ln>
                <a:solidFill>
                  <a:srgbClr val="323C4F"/>
                </a:solidFill>
                <a:effectLst/>
                <a:uLnTx/>
                <a:uFillTx/>
                <a:latin typeface="Gibson Medium" pitchFamily="2" charset="77"/>
                <a:ea typeface="+mn-ea"/>
                <a:cs typeface="+mn-cs"/>
              </a:rPr>
              <a:t> Pew Cards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000" b="0" i="0" u="none" strike="noStrike" kern="1200" cap="none" spc="0" normalizeH="0" baseline="0" noProof="0" dirty="0">
                <a:ln>
                  <a:noFill/>
                </a:ln>
                <a:solidFill>
                  <a:srgbClr val="323C4F"/>
                </a:solidFill>
                <a:effectLst/>
                <a:uLnTx/>
                <a:uFillTx/>
                <a:latin typeface="Gibson Light" pitchFamily="2" charset="77"/>
                <a:ea typeface="+mn-ea"/>
                <a:cs typeface="+mn-cs"/>
              </a:rPr>
              <a:t>BSO </a:t>
            </a:r>
            <a:r>
              <a:rPr kumimoji="0" lang="en-US" sz="5000" b="0" i="0" u="none" strike="noStrike" kern="1200" cap="none" spc="0" normalizeH="0" baseline="0" noProof="0" dirty="0">
                <a:ln>
                  <a:noFill/>
                </a:ln>
                <a:solidFill>
                  <a:srgbClr val="323C4F"/>
                </a:solidFill>
                <a:effectLst/>
                <a:uLnTx/>
                <a:uFillTx/>
                <a:latin typeface="Gibson Medium" pitchFamily="2" charset="77"/>
                <a:ea typeface="+mn-ea"/>
                <a:cs typeface="+mn-cs"/>
              </a:rPr>
              <a:t>Sharing Cards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000" b="0" i="0" u="none" strike="noStrike" kern="1200" cap="none" spc="0" normalizeH="0" baseline="0" noProof="0" dirty="0">
                <a:ln>
                  <a:noFill/>
                </a:ln>
                <a:solidFill>
                  <a:srgbClr val="323C4F"/>
                </a:solidFill>
                <a:effectLst/>
                <a:uLnTx/>
                <a:uFillTx/>
                <a:latin typeface="Gibson Light" pitchFamily="2" charset="77"/>
                <a:ea typeface="+mn-ea"/>
                <a:cs typeface="+mn-cs"/>
              </a:rPr>
              <a:t>BSO</a:t>
            </a:r>
            <a:r>
              <a:rPr kumimoji="0" lang="en-US" sz="5000" b="0" i="0" u="none" strike="noStrike" kern="1200" cap="none" spc="0" normalizeH="0" baseline="0" noProof="0" dirty="0">
                <a:ln>
                  <a:noFill/>
                </a:ln>
                <a:solidFill>
                  <a:srgbClr val="323C4F"/>
                </a:solidFill>
                <a:effectLst/>
                <a:uLnTx/>
                <a:uFillTx/>
                <a:latin typeface="Gibson Medium" pitchFamily="2" charset="77"/>
                <a:ea typeface="+mn-ea"/>
                <a:cs typeface="+mn-cs"/>
              </a:rPr>
              <a:t> GLOW Tracts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000" b="0" i="0" u="none" strike="noStrike" kern="1200" cap="none" spc="0" normalizeH="0" baseline="0" noProof="0" dirty="0">
                <a:ln>
                  <a:noFill/>
                </a:ln>
                <a:solidFill>
                  <a:srgbClr val="323C4F"/>
                </a:solidFill>
                <a:effectLst/>
                <a:uLnTx/>
                <a:uFillTx/>
                <a:latin typeface="Gibson Light" pitchFamily="2" charset="77"/>
                <a:ea typeface="+mn-ea"/>
                <a:cs typeface="+mn-cs"/>
              </a:rPr>
              <a:t>BSO</a:t>
            </a:r>
            <a:r>
              <a:rPr kumimoji="0" lang="en-US" sz="5000" b="0" i="0" u="none" strike="noStrike" kern="1200" cap="none" spc="0" normalizeH="0" baseline="0" noProof="0" dirty="0">
                <a:ln>
                  <a:noFill/>
                </a:ln>
                <a:solidFill>
                  <a:srgbClr val="323C4F"/>
                </a:solidFill>
                <a:effectLst/>
                <a:uLnTx/>
                <a:uFillTx/>
                <a:latin typeface="Gibson Medium" pitchFamily="2" charset="77"/>
                <a:ea typeface="+mn-ea"/>
                <a:cs typeface="+mn-cs"/>
              </a:rPr>
              <a:t> Direct Mail Handbills</a:t>
            </a:r>
          </a:p>
        </p:txBody>
      </p:sp>
      <p:pic>
        <p:nvPicPr>
          <p:cNvPr id="5" name="Picture 4" descr="A poster with a couple of kids on top of a mountain&#10;&#10;Description automatically generated">
            <a:extLst>
              <a:ext uri="{FF2B5EF4-FFF2-40B4-BE49-F238E27FC236}">
                <a16:creationId xmlns:a16="http://schemas.microsoft.com/office/drawing/2014/main" id="{D6ABAE3C-04D8-EB57-C185-EA3042825FCE}"/>
              </a:ext>
            </a:extLst>
          </p:cNvPr>
          <p:cNvPicPr>
            <a:picLocks noChangeAspect="1"/>
          </p:cNvPicPr>
          <p:nvPr/>
        </p:nvPicPr>
        <p:blipFill>
          <a:blip r:embed="rId3"/>
          <a:stretch>
            <a:fillRect/>
          </a:stretch>
        </p:blipFill>
        <p:spPr>
          <a:xfrm>
            <a:off x="9500895" y="570495"/>
            <a:ext cx="1993140" cy="529427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0" name="Picture 9" descr="A poster of a book cover&#10;&#10;Description automatically generated">
            <a:extLst>
              <a:ext uri="{FF2B5EF4-FFF2-40B4-BE49-F238E27FC236}">
                <a16:creationId xmlns:a16="http://schemas.microsoft.com/office/drawing/2014/main" id="{29CD63A2-9FD6-63FF-C42E-5C6F526D9DAA}"/>
              </a:ext>
            </a:extLst>
          </p:cNvPr>
          <p:cNvPicPr>
            <a:picLocks noChangeAspect="1"/>
          </p:cNvPicPr>
          <p:nvPr/>
        </p:nvPicPr>
        <p:blipFill>
          <a:blip r:embed="rId4"/>
          <a:stretch>
            <a:fillRect/>
          </a:stretch>
        </p:blipFill>
        <p:spPr>
          <a:xfrm>
            <a:off x="6654132" y="1216061"/>
            <a:ext cx="2000184" cy="2800258"/>
          </a:xfrm>
          <a:prstGeom prst="rect">
            <a:avLst/>
          </a:prstGeom>
        </p:spPr>
      </p:pic>
      <p:pic>
        <p:nvPicPr>
          <p:cNvPr id="7" name="Picture 6" descr="A book with qr code&#10;&#10;Description automatically generated">
            <a:extLst>
              <a:ext uri="{FF2B5EF4-FFF2-40B4-BE49-F238E27FC236}">
                <a16:creationId xmlns:a16="http://schemas.microsoft.com/office/drawing/2014/main" id="{C0DDFDEE-C6E9-1862-E4EF-43E7874FEAB0}"/>
              </a:ext>
            </a:extLst>
          </p:cNvPr>
          <p:cNvPicPr>
            <a:picLocks noChangeAspect="1"/>
          </p:cNvPicPr>
          <p:nvPr/>
        </p:nvPicPr>
        <p:blipFill>
          <a:blip r:embed="rId5"/>
          <a:stretch>
            <a:fillRect/>
          </a:stretch>
        </p:blipFill>
        <p:spPr>
          <a:xfrm>
            <a:off x="7434333" y="2151948"/>
            <a:ext cx="1993846" cy="2791385"/>
          </a:xfrm>
          <a:prstGeom prst="rect">
            <a:avLst/>
          </a:prstGeom>
        </p:spPr>
      </p:pic>
    </p:spTree>
    <p:extLst>
      <p:ext uri="{BB962C8B-B14F-4D97-AF65-F5344CB8AC3E}">
        <p14:creationId xmlns:p14="http://schemas.microsoft.com/office/powerpoint/2010/main" val="5978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10;&#10;Description automatically generated">
            <a:extLst>
              <a:ext uri="{FF2B5EF4-FFF2-40B4-BE49-F238E27FC236}">
                <a16:creationId xmlns:a16="http://schemas.microsoft.com/office/drawing/2014/main" id="{BFED3CF7-F9F0-2E38-D977-733C1EF95D4F}"/>
              </a:ext>
            </a:extLst>
          </p:cNvPr>
          <p:cNvPicPr>
            <a:picLocks noChangeAspect="1"/>
          </p:cNvPicPr>
          <p:nvPr/>
        </p:nvPicPr>
        <p:blipFill>
          <a:blip r:embed="rId2"/>
          <a:stretch>
            <a:fillRect/>
          </a:stretch>
        </p:blipFill>
        <p:spPr>
          <a:xfrm>
            <a:off x="8253662" y="6093899"/>
            <a:ext cx="3646237" cy="578451"/>
          </a:xfrm>
          <a:prstGeom prst="rect">
            <a:avLst/>
          </a:prstGeom>
        </p:spPr>
      </p:pic>
      <p:sp>
        <p:nvSpPr>
          <p:cNvPr id="19" name="TextBox 18">
            <a:extLst>
              <a:ext uri="{FF2B5EF4-FFF2-40B4-BE49-F238E27FC236}">
                <a16:creationId xmlns:a16="http://schemas.microsoft.com/office/drawing/2014/main" id="{77486317-EF2A-C3FB-4C6C-D9ED8D9743E2}"/>
              </a:ext>
            </a:extLst>
          </p:cNvPr>
          <p:cNvSpPr txBox="1"/>
          <p:nvPr/>
        </p:nvSpPr>
        <p:spPr>
          <a:xfrm>
            <a:off x="1917187" y="2705725"/>
            <a:ext cx="835762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323C4F"/>
                </a:solidFill>
                <a:effectLst/>
                <a:uLnTx/>
                <a:uFillTx/>
                <a:latin typeface="Gibson Thin" pitchFamily="2" charset="77"/>
                <a:ea typeface="+mn-ea"/>
                <a:cs typeface="+mn-cs"/>
              </a:rPr>
              <a:t>Just </a:t>
            </a:r>
            <a:r>
              <a:rPr kumimoji="0" lang="en-US" sz="8800" b="0" i="0" u="none" strike="noStrike" kern="1200" cap="none" spc="0" normalizeH="0" baseline="0" noProof="0" dirty="0">
                <a:ln>
                  <a:noFill/>
                </a:ln>
                <a:solidFill>
                  <a:srgbClr val="323C4F"/>
                </a:solidFill>
                <a:effectLst/>
                <a:uLnTx/>
                <a:uFillTx/>
                <a:latin typeface="Gibson Medium" pitchFamily="2" charset="77"/>
                <a:ea typeface="+mn-ea"/>
                <a:cs typeface="+mn-cs"/>
              </a:rPr>
              <a:t>Ask!</a:t>
            </a:r>
          </a:p>
        </p:txBody>
      </p:sp>
      <p:sp>
        <p:nvSpPr>
          <p:cNvPr id="2" name="TextBox 1">
            <a:extLst>
              <a:ext uri="{FF2B5EF4-FFF2-40B4-BE49-F238E27FC236}">
                <a16:creationId xmlns:a16="http://schemas.microsoft.com/office/drawing/2014/main" id="{ED5A17AD-807C-B28E-1B66-D815498EBC98}"/>
              </a:ext>
            </a:extLst>
          </p:cNvPr>
          <p:cNvSpPr txBox="1"/>
          <p:nvPr/>
        </p:nvSpPr>
        <p:spPr>
          <a:xfrm>
            <a:off x="100073" y="139608"/>
            <a:ext cx="11991852"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323C4F"/>
                </a:solidFill>
                <a:effectLst/>
                <a:uLnTx/>
                <a:uFillTx/>
                <a:latin typeface="Gibson Medium" pitchFamily="2" charset="77"/>
                <a:ea typeface="+mn-ea"/>
                <a:cs typeface="+mn-cs"/>
              </a:rPr>
              <a:t>Generate</a:t>
            </a:r>
            <a:r>
              <a:rPr kumimoji="0" lang="en-US" sz="5000" b="0" i="0" u="none" strike="noStrike" kern="1200" cap="none" spc="0" normalizeH="0" baseline="0" noProof="0" dirty="0">
                <a:ln>
                  <a:noFill/>
                </a:ln>
                <a:solidFill>
                  <a:srgbClr val="323C4F"/>
                </a:solidFill>
                <a:effectLst/>
                <a:uLnTx/>
                <a:uFillTx/>
                <a:latin typeface="Gibson Thin" pitchFamily="2" charset="77"/>
                <a:ea typeface="+mn-ea"/>
                <a:cs typeface="+mn-cs"/>
              </a:rPr>
              <a:t> Study Interests</a:t>
            </a:r>
            <a:endParaRPr kumimoji="0" lang="en-US" sz="5000" b="0" i="0" u="none" strike="noStrike" kern="1200" cap="none" spc="0" normalizeH="0" baseline="0" noProof="0" dirty="0">
              <a:ln>
                <a:noFill/>
              </a:ln>
              <a:solidFill>
                <a:srgbClr val="323C4F"/>
              </a:solidFill>
              <a:effectLst/>
              <a:uLnTx/>
              <a:uFillTx/>
              <a:latin typeface="Gibson" pitchFamily="2" charset="77"/>
              <a:ea typeface="+mn-ea"/>
              <a:cs typeface="+mn-cs"/>
            </a:endParaRPr>
          </a:p>
        </p:txBody>
      </p:sp>
      <p:pic>
        <p:nvPicPr>
          <p:cNvPr id="4" name="Picture 3" descr="Background pattern&#10;&#10;Description automatically generated with medium confidence">
            <a:extLst>
              <a:ext uri="{FF2B5EF4-FFF2-40B4-BE49-F238E27FC236}">
                <a16:creationId xmlns:a16="http://schemas.microsoft.com/office/drawing/2014/main" id="{84E80879-09D0-680A-908A-234D4BE5E1CB}"/>
              </a:ext>
            </a:extLst>
          </p:cNvPr>
          <p:cNvPicPr>
            <a:picLocks noChangeAspect="1"/>
          </p:cNvPicPr>
          <p:nvPr/>
        </p:nvPicPr>
        <p:blipFill rotWithShape="1">
          <a:blip r:embed="rId3">
            <a:alphaModFix amt="70000"/>
          </a:blip>
          <a:srcRect l="43469" t="82515" r="40987" b="13428"/>
          <a:stretch/>
        </p:blipFill>
        <p:spPr>
          <a:xfrm>
            <a:off x="5340928" y="3957256"/>
            <a:ext cx="3447380" cy="196600"/>
          </a:xfrm>
          <a:prstGeom prst="rect">
            <a:avLst/>
          </a:prstGeom>
        </p:spPr>
      </p:pic>
    </p:spTree>
    <p:extLst>
      <p:ext uri="{BB962C8B-B14F-4D97-AF65-F5344CB8AC3E}">
        <p14:creationId xmlns:p14="http://schemas.microsoft.com/office/powerpoint/2010/main" val="16608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Shape, rectangle&#10;&#10;Description automatically generated">
            <a:extLst>
              <a:ext uri="{FF2B5EF4-FFF2-40B4-BE49-F238E27FC236}">
                <a16:creationId xmlns:a16="http://schemas.microsoft.com/office/drawing/2014/main" id="{F7D589ED-D0B1-5431-83E8-CCB0723F2381}"/>
              </a:ext>
            </a:extLst>
          </p:cNvPr>
          <p:cNvPicPr>
            <a:picLocks noChangeAspect="1"/>
          </p:cNvPicPr>
          <p:nvPr/>
        </p:nvPicPr>
        <p:blipFill>
          <a:blip r:embed="rId2"/>
          <a:stretch>
            <a:fillRect/>
          </a:stretch>
        </p:blipFill>
        <p:spPr>
          <a:xfrm>
            <a:off x="4691742" y="220308"/>
            <a:ext cx="3929743" cy="1090500"/>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BFED3CF7-F9F0-2E38-D977-733C1EF95D4F}"/>
              </a:ext>
            </a:extLst>
          </p:cNvPr>
          <p:cNvPicPr>
            <a:picLocks noChangeAspect="1"/>
          </p:cNvPicPr>
          <p:nvPr/>
        </p:nvPicPr>
        <p:blipFill>
          <a:blip r:embed="rId3"/>
          <a:stretch>
            <a:fillRect/>
          </a:stretch>
        </p:blipFill>
        <p:spPr>
          <a:xfrm>
            <a:off x="8253662" y="6093899"/>
            <a:ext cx="3646237" cy="578451"/>
          </a:xfrm>
          <a:prstGeom prst="rect">
            <a:avLst/>
          </a:prstGeom>
        </p:spPr>
      </p:pic>
      <p:sp>
        <p:nvSpPr>
          <p:cNvPr id="19" name="TextBox 18">
            <a:extLst>
              <a:ext uri="{FF2B5EF4-FFF2-40B4-BE49-F238E27FC236}">
                <a16:creationId xmlns:a16="http://schemas.microsoft.com/office/drawing/2014/main" id="{77486317-EF2A-C3FB-4C6C-D9ED8D9743E2}"/>
              </a:ext>
            </a:extLst>
          </p:cNvPr>
          <p:cNvSpPr txBox="1"/>
          <p:nvPr/>
        </p:nvSpPr>
        <p:spPr>
          <a:xfrm>
            <a:off x="1917188" y="3036585"/>
            <a:ext cx="8357623" cy="784830"/>
          </a:xfrm>
          <a:prstGeom prst="rect">
            <a:avLst/>
          </a:prstGeom>
          <a:noFill/>
        </p:spPr>
        <p:txBody>
          <a:bodyPr wrap="square" rtlCol="0">
            <a:spAutoFit/>
          </a:bodyPr>
          <a:lstStyle/>
          <a:p>
            <a:pPr marL="914400" marR="0" lvl="0" indent="-9144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4500" b="0" i="0" u="none" strike="noStrike" kern="1200" cap="none" spc="0" normalizeH="0" baseline="0" noProof="0" dirty="0">
                <a:ln>
                  <a:noFill/>
                </a:ln>
                <a:solidFill>
                  <a:srgbClr val="323C4F"/>
                </a:solidFill>
                <a:effectLst/>
                <a:uLnTx/>
                <a:uFillTx/>
                <a:latin typeface="Gibson Medium" pitchFamily="2" charset="77"/>
                <a:ea typeface="+mn-ea"/>
                <a:cs typeface="+mn-cs"/>
              </a:rPr>
              <a:t>Stock</a:t>
            </a:r>
            <a:r>
              <a:rPr kumimoji="0" lang="en-US" sz="4500" b="0" i="0" u="none" strike="noStrike" kern="1200" cap="none" spc="0" normalizeH="0" baseline="0" noProof="0" dirty="0">
                <a:ln>
                  <a:noFill/>
                </a:ln>
                <a:solidFill>
                  <a:srgbClr val="323C4F"/>
                </a:solidFill>
                <a:effectLst/>
                <a:uLnTx/>
                <a:uFillTx/>
                <a:latin typeface="Gibson" pitchFamily="2" charset="77"/>
                <a:ea typeface="+mn-ea"/>
                <a:cs typeface="+mn-cs"/>
              </a:rPr>
              <a:t> </a:t>
            </a:r>
            <a:r>
              <a:rPr kumimoji="0" lang="en-US" sz="4500" b="0" i="0" u="none" strike="noStrike" kern="1200" cap="none" spc="0" normalizeH="0" baseline="0" noProof="0" dirty="0">
                <a:ln>
                  <a:noFill/>
                </a:ln>
                <a:solidFill>
                  <a:srgbClr val="323C4F"/>
                </a:solidFill>
                <a:effectLst/>
                <a:uLnTx/>
                <a:uFillTx/>
                <a:latin typeface="Gibson Thin" pitchFamily="2" charset="77"/>
                <a:ea typeface="+mn-ea"/>
                <a:cs typeface="+mn-cs"/>
              </a:rPr>
              <a:t>Bible school supplies.</a:t>
            </a:r>
          </a:p>
        </p:txBody>
      </p:sp>
      <p:sp>
        <p:nvSpPr>
          <p:cNvPr id="40" name="TextBox 39">
            <a:extLst>
              <a:ext uri="{FF2B5EF4-FFF2-40B4-BE49-F238E27FC236}">
                <a16:creationId xmlns:a16="http://schemas.microsoft.com/office/drawing/2014/main" id="{9AEFBC78-8D65-8891-E15F-FC1B54C8390B}"/>
              </a:ext>
            </a:extLst>
          </p:cNvPr>
          <p:cNvSpPr txBox="1"/>
          <p:nvPr/>
        </p:nvSpPr>
        <p:spPr>
          <a:xfrm>
            <a:off x="987466" y="334671"/>
            <a:ext cx="982100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323C4F"/>
                </a:solidFill>
                <a:effectLst/>
                <a:uLnTx/>
                <a:uFillTx/>
                <a:latin typeface="Gibson Thin" pitchFamily="2" charset="77"/>
                <a:ea typeface="+mn-ea"/>
                <a:cs typeface="+mn-cs"/>
              </a:rPr>
              <a:t>Building Your </a:t>
            </a:r>
            <a:r>
              <a:rPr kumimoji="0" lang="en-US" sz="5000" b="0" i="0" u="none" strike="noStrike" kern="1200" cap="none" spc="0" normalizeH="0" baseline="0" noProof="0" dirty="0">
                <a:ln>
                  <a:noFill/>
                </a:ln>
                <a:solidFill>
                  <a:srgbClr val="323C4F"/>
                </a:solidFill>
                <a:effectLst/>
                <a:uLnTx/>
                <a:uFillTx/>
                <a:latin typeface="Gibson Medium" pitchFamily="2" charset="77"/>
                <a:ea typeface="+mn-ea"/>
                <a:cs typeface="+mn-cs"/>
              </a:rPr>
              <a:t>Bible School</a:t>
            </a:r>
            <a:r>
              <a:rPr kumimoji="0" lang="en-US" sz="5000" b="0" i="0" u="none" strike="noStrike" kern="1200" cap="none" spc="0" normalizeH="0" baseline="0" noProof="0" dirty="0">
                <a:ln>
                  <a:noFill/>
                </a:ln>
                <a:solidFill>
                  <a:srgbClr val="323C4F"/>
                </a:solidFill>
                <a:effectLst/>
                <a:uLnTx/>
                <a:uFillTx/>
                <a:latin typeface="Gibson Thin" pitchFamily="2" charset="77"/>
                <a:ea typeface="+mn-ea"/>
                <a:cs typeface="+mn-cs"/>
              </a:rPr>
              <a:t> Ministry</a:t>
            </a:r>
          </a:p>
        </p:txBody>
      </p:sp>
    </p:spTree>
    <p:extLst>
      <p:ext uri="{BB962C8B-B14F-4D97-AF65-F5344CB8AC3E}">
        <p14:creationId xmlns:p14="http://schemas.microsoft.com/office/powerpoint/2010/main" val="177956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464CB-8EEA-C2A2-55C3-4403ED098B9E}"/>
            </a:ext>
          </a:extLst>
        </p:cNvPr>
        <p:cNvGrpSpPr/>
        <p:nvPr/>
      </p:nvGrpSpPr>
      <p:grpSpPr>
        <a:xfrm>
          <a:off x="0" y="0"/>
          <a:ext cx="0" cy="0"/>
          <a:chOff x="0" y="0"/>
          <a:chExt cx="0" cy="0"/>
        </a:xfrm>
      </p:grpSpPr>
      <p:pic>
        <p:nvPicPr>
          <p:cNvPr id="166" name="FUNDO GERAL_atualizado.jpg" descr="FUNDO GERAL_atualizado.jpg">
            <a:extLst>
              <a:ext uri="{FF2B5EF4-FFF2-40B4-BE49-F238E27FC236}">
                <a16:creationId xmlns:a16="http://schemas.microsoft.com/office/drawing/2014/main" id="{2492201F-D300-63F5-A06F-76C504E99829}"/>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6" name="TextBox 5">
            <a:extLst>
              <a:ext uri="{FF2B5EF4-FFF2-40B4-BE49-F238E27FC236}">
                <a16:creationId xmlns:a16="http://schemas.microsoft.com/office/drawing/2014/main" id="{8AF31B1E-EB11-5561-8168-951683BB9298}"/>
              </a:ext>
            </a:extLst>
          </p:cNvPr>
          <p:cNvSpPr txBox="1"/>
          <p:nvPr/>
        </p:nvSpPr>
        <p:spPr>
          <a:xfrm>
            <a:off x="1430152" y="463637"/>
            <a:ext cx="9646023" cy="16141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marL="0" marR="0" lvl="0" indent="0" algn="ctr" defTabSz="3251036" rtl="0" eaLnBrk="1" fontAlgn="auto" latinLnBrk="0" hangingPunct="0">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venir Black" panose="02000503020000020003" pitchFamily="2" charset="0"/>
                <a:ea typeface="Helvetica Neue"/>
                <a:cs typeface="Helvetica Neue"/>
                <a:sym typeface="Helvetica Neue"/>
              </a:rPr>
              <a:t>Strengthening </a:t>
            </a:r>
          </a:p>
          <a:p>
            <a:pPr marL="0" marR="0" lvl="0" indent="0" algn="ctr" defTabSz="3251036" rtl="0" eaLnBrk="1" fontAlgn="auto" latinLnBrk="0" hangingPunct="0">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venir Black" panose="02000503020000020003" pitchFamily="2" charset="0"/>
                <a:ea typeface="Helvetica Neue"/>
                <a:cs typeface="Helvetica Neue"/>
                <a:sym typeface="Helvetica Neue"/>
              </a:rPr>
              <a:t>Personal Labor</a:t>
            </a:r>
          </a:p>
        </p:txBody>
      </p:sp>
      <p:sp>
        <p:nvSpPr>
          <p:cNvPr id="2" name="TextBox 1">
            <a:extLst>
              <a:ext uri="{FF2B5EF4-FFF2-40B4-BE49-F238E27FC236}">
                <a16:creationId xmlns:a16="http://schemas.microsoft.com/office/drawing/2014/main" id="{B970D97A-5307-4ED6-11FE-A4D0EAC74A08}"/>
              </a:ext>
            </a:extLst>
          </p:cNvPr>
          <p:cNvSpPr txBox="1"/>
          <p:nvPr/>
        </p:nvSpPr>
        <p:spPr>
          <a:xfrm>
            <a:off x="1430152" y="2780074"/>
            <a:ext cx="10209733" cy="3375604"/>
          </a:xfrm>
          <a:prstGeom prst="rect">
            <a:avLst/>
          </a:prstGeom>
          <a:noFill/>
        </p:spPr>
        <p:txBody>
          <a:bodyPr wrap="square" rtlCol="0">
            <a:spAutoFit/>
          </a:bodyPr>
          <a:lstStyle/>
          <a:p>
            <a:pPr marL="742950" marR="0" lvl="0" indent="-742950" algn="l" defTabSz="609585" rtl="0" eaLnBrk="1" fontAlgn="auto" latinLnBrk="0" hangingPunct="1">
              <a:lnSpc>
                <a:spcPct val="100000"/>
              </a:lnSpc>
              <a:spcBef>
                <a:spcPts val="0"/>
              </a:spcBef>
              <a:spcAft>
                <a:spcPts val="0"/>
              </a:spcAft>
              <a:buClrTx/>
              <a:buSzTx/>
              <a:buFont typeface="+mj-lt"/>
              <a:buAutoNum type="arabicPeriod"/>
              <a:tabLst/>
              <a:defRPr/>
            </a:pPr>
            <a:r>
              <a:rPr kumimoji="0" lang="en-US" sz="4267" b="0" i="0" u="none" strike="noStrike" kern="1200" cap="none" spc="0" normalizeH="0" baseline="0" noProof="0" dirty="0">
                <a:ln>
                  <a:noFill/>
                </a:ln>
                <a:solidFill>
                  <a:prstClr val="black"/>
                </a:solidFill>
                <a:effectLst/>
                <a:uLnTx/>
                <a:uFillTx/>
                <a:latin typeface="Avenir Book"/>
                <a:ea typeface="+mn-ea"/>
                <a:cs typeface="Avenir Book"/>
              </a:rPr>
              <a:t>Literature</a:t>
            </a:r>
          </a:p>
          <a:p>
            <a:pPr marL="742950" marR="0" lvl="0" indent="-742950" algn="l" defTabSz="609585" rtl="0" eaLnBrk="1" fontAlgn="auto" latinLnBrk="0" hangingPunct="1">
              <a:lnSpc>
                <a:spcPct val="100000"/>
              </a:lnSpc>
              <a:spcBef>
                <a:spcPts val="0"/>
              </a:spcBef>
              <a:spcAft>
                <a:spcPts val="0"/>
              </a:spcAft>
              <a:buClrTx/>
              <a:buSzTx/>
              <a:buFont typeface="+mj-lt"/>
              <a:buAutoNum type="arabicPeriod"/>
              <a:tabLst/>
              <a:defRPr/>
            </a:pPr>
            <a:r>
              <a:rPr lang="en-US" sz="4267" dirty="0">
                <a:solidFill>
                  <a:prstClr val="black"/>
                </a:solidFill>
                <a:latin typeface="Avenir Book"/>
                <a:cs typeface="Avenir Book"/>
              </a:rPr>
              <a:t>Invitations</a:t>
            </a:r>
          </a:p>
          <a:p>
            <a:pPr marL="742950" marR="0" lvl="0" indent="-742950" algn="l" defTabSz="609585" rtl="0" eaLnBrk="1" fontAlgn="auto" latinLnBrk="0" hangingPunct="1">
              <a:lnSpc>
                <a:spcPct val="100000"/>
              </a:lnSpc>
              <a:spcBef>
                <a:spcPts val="0"/>
              </a:spcBef>
              <a:spcAft>
                <a:spcPts val="0"/>
              </a:spcAft>
              <a:buClrTx/>
              <a:buSzTx/>
              <a:buFont typeface="+mj-lt"/>
              <a:buAutoNum type="arabicPeriod"/>
              <a:tabLst/>
              <a:defRPr/>
            </a:pPr>
            <a:r>
              <a:rPr kumimoji="0" lang="en-US" sz="4267" b="0" i="0" u="none" strike="noStrike" kern="1200" cap="none" spc="0" normalizeH="0" baseline="0" noProof="0" dirty="0">
                <a:ln>
                  <a:noFill/>
                </a:ln>
                <a:solidFill>
                  <a:prstClr val="black"/>
                </a:solidFill>
                <a:effectLst/>
                <a:uLnTx/>
                <a:uFillTx/>
                <a:latin typeface="Avenir Book"/>
                <a:ea typeface="+mn-ea"/>
                <a:cs typeface="Avenir Book"/>
              </a:rPr>
              <a:t>Bible Studies</a:t>
            </a:r>
          </a:p>
          <a:p>
            <a:pPr marL="742950" marR="0" lvl="0" indent="-742950" algn="l" defTabSz="609585" rtl="0" eaLnBrk="1" fontAlgn="auto" latinLnBrk="0" hangingPunct="1">
              <a:lnSpc>
                <a:spcPct val="100000"/>
              </a:lnSpc>
              <a:spcBef>
                <a:spcPts val="0"/>
              </a:spcBef>
              <a:spcAft>
                <a:spcPts val="0"/>
              </a:spcAft>
              <a:buClrTx/>
              <a:buSzTx/>
              <a:buFont typeface="+mj-lt"/>
              <a:buAutoNum type="arabicPeriod"/>
              <a:tabLst/>
              <a:defRPr/>
            </a:pPr>
            <a:r>
              <a:rPr lang="en-US" sz="4267" dirty="0">
                <a:solidFill>
                  <a:prstClr val="black"/>
                </a:solidFill>
                <a:latin typeface="Avenir Book"/>
                <a:cs typeface="Avenir Book"/>
              </a:rPr>
              <a:t>Baptismal Preparation Studies</a:t>
            </a:r>
          </a:p>
          <a:p>
            <a:pPr marL="742950" marR="0" lvl="0" indent="-742950" algn="l" defTabSz="609585" rtl="0" eaLnBrk="1" fontAlgn="auto" latinLnBrk="0" hangingPunct="1">
              <a:lnSpc>
                <a:spcPct val="100000"/>
              </a:lnSpc>
              <a:spcBef>
                <a:spcPts val="0"/>
              </a:spcBef>
              <a:spcAft>
                <a:spcPts val="0"/>
              </a:spcAft>
              <a:buClrTx/>
              <a:buSzTx/>
              <a:buFont typeface="+mj-lt"/>
              <a:buAutoNum type="arabicPeriod"/>
              <a:tabLst/>
              <a:defRPr/>
            </a:pPr>
            <a:r>
              <a:rPr kumimoji="0" lang="en-US" sz="4267" b="0" i="0" u="none" strike="noStrike" kern="1200" cap="none" spc="0" normalizeH="0" baseline="0" noProof="0" dirty="0">
                <a:ln>
                  <a:noFill/>
                </a:ln>
                <a:solidFill>
                  <a:prstClr val="black"/>
                </a:solidFill>
                <a:effectLst/>
                <a:uLnTx/>
                <a:uFillTx/>
                <a:latin typeface="Avenir Book"/>
                <a:ea typeface="+mn-ea"/>
                <a:cs typeface="Avenir Book"/>
              </a:rPr>
              <a:t>Disc</a:t>
            </a:r>
            <a:r>
              <a:rPr lang="en-US" sz="4267" dirty="0" err="1">
                <a:solidFill>
                  <a:prstClr val="black"/>
                </a:solidFill>
                <a:latin typeface="Avenir Book"/>
                <a:cs typeface="Avenir Book"/>
              </a:rPr>
              <a:t>ipleship</a:t>
            </a:r>
            <a:r>
              <a:rPr lang="en-US" sz="4267" dirty="0">
                <a:solidFill>
                  <a:prstClr val="black"/>
                </a:solidFill>
                <a:latin typeface="Avenir Book"/>
                <a:cs typeface="Avenir Book"/>
              </a:rPr>
              <a:t> Mentoring</a:t>
            </a:r>
            <a:endParaRPr kumimoji="0" lang="en-US" sz="4267" b="0" i="0" u="none" strike="noStrike" kern="1200" cap="none" spc="0" normalizeH="0" baseline="0" noProof="0" dirty="0">
              <a:ln>
                <a:noFill/>
              </a:ln>
              <a:solidFill>
                <a:prstClr val="black"/>
              </a:solidFill>
              <a:effectLst/>
              <a:uLnTx/>
              <a:uFillTx/>
              <a:latin typeface="Avenir Book"/>
              <a:ea typeface="+mn-ea"/>
              <a:cs typeface="Avenir Book"/>
            </a:endParaRPr>
          </a:p>
        </p:txBody>
      </p:sp>
      <p:pic>
        <p:nvPicPr>
          <p:cNvPr id="3" name="Picture 2">
            <a:extLst>
              <a:ext uri="{FF2B5EF4-FFF2-40B4-BE49-F238E27FC236}">
                <a16:creationId xmlns:a16="http://schemas.microsoft.com/office/drawing/2014/main" id="{0E66BCBF-312E-D258-48D9-2D33B2287EE9}"/>
              </a:ext>
            </a:extLst>
          </p:cNvPr>
          <p:cNvPicPr>
            <a:picLocks noChangeAspect="1"/>
          </p:cNvPicPr>
          <p:nvPr/>
        </p:nvPicPr>
        <p:blipFill>
          <a:blip r:embed="rId3"/>
          <a:srcRect/>
          <a:stretch/>
        </p:blipFill>
        <p:spPr>
          <a:xfrm>
            <a:off x="316106" y="210196"/>
            <a:ext cx="1913763" cy="1913763"/>
          </a:xfrm>
          <a:prstGeom prst="rect">
            <a:avLst/>
          </a:prstGeom>
        </p:spPr>
      </p:pic>
    </p:spTree>
    <p:extLst>
      <p:ext uri="{BB962C8B-B14F-4D97-AF65-F5344CB8AC3E}">
        <p14:creationId xmlns:p14="http://schemas.microsoft.com/office/powerpoint/2010/main" val="765236310"/>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10;&#10;Description automatically generated">
            <a:extLst>
              <a:ext uri="{FF2B5EF4-FFF2-40B4-BE49-F238E27FC236}">
                <a16:creationId xmlns:a16="http://schemas.microsoft.com/office/drawing/2014/main" id="{BFED3CF7-F9F0-2E38-D977-733C1EF95D4F}"/>
              </a:ext>
            </a:extLst>
          </p:cNvPr>
          <p:cNvPicPr>
            <a:picLocks noChangeAspect="1"/>
          </p:cNvPicPr>
          <p:nvPr/>
        </p:nvPicPr>
        <p:blipFill>
          <a:blip r:embed="rId2"/>
          <a:stretch>
            <a:fillRect/>
          </a:stretch>
        </p:blipFill>
        <p:spPr>
          <a:xfrm>
            <a:off x="8253662" y="6093899"/>
            <a:ext cx="3646237" cy="578451"/>
          </a:xfrm>
          <a:prstGeom prst="rect">
            <a:avLst/>
          </a:prstGeom>
        </p:spPr>
      </p:pic>
      <p:sp>
        <p:nvSpPr>
          <p:cNvPr id="2" name="TextBox 1">
            <a:extLst>
              <a:ext uri="{FF2B5EF4-FFF2-40B4-BE49-F238E27FC236}">
                <a16:creationId xmlns:a16="http://schemas.microsoft.com/office/drawing/2014/main" id="{ED5A17AD-807C-B28E-1B66-D815498EBC98}"/>
              </a:ext>
            </a:extLst>
          </p:cNvPr>
          <p:cNvSpPr txBox="1"/>
          <p:nvPr/>
        </p:nvSpPr>
        <p:spPr>
          <a:xfrm>
            <a:off x="100073" y="139608"/>
            <a:ext cx="11991852"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323C4F"/>
                </a:solidFill>
                <a:effectLst/>
                <a:uLnTx/>
                <a:uFillTx/>
                <a:latin typeface="Gibson Medium" pitchFamily="2" charset="77"/>
                <a:ea typeface="+mn-ea"/>
                <a:cs typeface="+mn-cs"/>
              </a:rPr>
              <a:t>Stock</a:t>
            </a:r>
            <a:r>
              <a:rPr kumimoji="0" lang="en-US" sz="5000" b="0" i="0" u="none" strike="noStrike" kern="1200" cap="none" spc="0" normalizeH="0" baseline="0" noProof="0" dirty="0">
                <a:ln>
                  <a:noFill/>
                </a:ln>
                <a:solidFill>
                  <a:srgbClr val="323C4F"/>
                </a:solidFill>
                <a:effectLst/>
                <a:uLnTx/>
                <a:uFillTx/>
                <a:latin typeface="Gibson Thin" pitchFamily="2" charset="77"/>
                <a:ea typeface="+mn-ea"/>
                <a:cs typeface="+mn-cs"/>
              </a:rPr>
              <a:t> Bible school supplies.</a:t>
            </a:r>
            <a:endParaRPr kumimoji="0" lang="en-US" sz="5000" b="0" i="0" u="none" strike="noStrike" kern="1200" cap="none" spc="0" normalizeH="0" baseline="0" noProof="0" dirty="0">
              <a:ln>
                <a:noFill/>
              </a:ln>
              <a:solidFill>
                <a:srgbClr val="323C4F"/>
              </a:solidFill>
              <a:effectLst/>
              <a:uLnTx/>
              <a:uFillTx/>
              <a:latin typeface="Gibson" pitchFamily="2" charset="77"/>
              <a:ea typeface="+mn-ea"/>
              <a:cs typeface="+mn-cs"/>
            </a:endParaRPr>
          </a:p>
        </p:txBody>
      </p:sp>
      <p:pic>
        <p:nvPicPr>
          <p:cNvPr id="6" name="Picture 5">
            <a:extLst>
              <a:ext uri="{FF2B5EF4-FFF2-40B4-BE49-F238E27FC236}">
                <a16:creationId xmlns:a16="http://schemas.microsoft.com/office/drawing/2014/main" id="{1F828BE9-A119-F172-3786-0274D592CBA1}"/>
              </a:ext>
            </a:extLst>
          </p:cNvPr>
          <p:cNvPicPr>
            <a:picLocks noChangeAspect="1"/>
          </p:cNvPicPr>
          <p:nvPr/>
        </p:nvPicPr>
        <p:blipFill rotWithShape="1">
          <a:blip r:embed="rId3"/>
          <a:srcRect b="12283"/>
          <a:stretch/>
        </p:blipFill>
        <p:spPr>
          <a:xfrm>
            <a:off x="312514" y="2793515"/>
            <a:ext cx="3787453" cy="30340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F0D06CE6-2A9A-DF92-E9A8-96635A59094F}"/>
              </a:ext>
            </a:extLst>
          </p:cNvPr>
          <p:cNvPicPr>
            <a:picLocks noChangeAspect="1"/>
          </p:cNvPicPr>
          <p:nvPr/>
        </p:nvPicPr>
        <p:blipFill rotWithShape="1">
          <a:blip r:embed="rId4"/>
          <a:srcRect l="4896" t="7232" r="5364"/>
          <a:stretch/>
        </p:blipFill>
        <p:spPr>
          <a:xfrm>
            <a:off x="4099967" y="1341093"/>
            <a:ext cx="3992063" cy="3397385"/>
          </a:xfrm>
          <a:prstGeom prst="rect">
            <a:avLst/>
          </a:prstGeom>
        </p:spPr>
      </p:pic>
      <p:pic>
        <p:nvPicPr>
          <p:cNvPr id="7" name="Picture 6">
            <a:extLst>
              <a:ext uri="{FF2B5EF4-FFF2-40B4-BE49-F238E27FC236}">
                <a16:creationId xmlns:a16="http://schemas.microsoft.com/office/drawing/2014/main" id="{A2C4B9D8-0505-7296-F83B-BD66EC25ADDF}"/>
              </a:ext>
            </a:extLst>
          </p:cNvPr>
          <p:cNvPicPr>
            <a:picLocks noChangeAspect="1"/>
          </p:cNvPicPr>
          <p:nvPr/>
        </p:nvPicPr>
        <p:blipFill rotWithShape="1">
          <a:blip r:embed="rId5"/>
          <a:srcRect l="12010" t="8478" r="10183" b="13727"/>
          <a:stretch/>
        </p:blipFill>
        <p:spPr>
          <a:xfrm>
            <a:off x="7481456" y="3600080"/>
            <a:ext cx="4610470" cy="2601911"/>
          </a:xfrm>
          <a:prstGeom prst="rect">
            <a:avLst/>
          </a:prstGeom>
        </p:spPr>
      </p:pic>
      <p:sp>
        <p:nvSpPr>
          <p:cNvPr id="8" name="TextBox 7">
            <a:extLst>
              <a:ext uri="{FF2B5EF4-FFF2-40B4-BE49-F238E27FC236}">
                <a16:creationId xmlns:a16="http://schemas.microsoft.com/office/drawing/2014/main" id="{BED06EC0-805B-6226-6134-40EC00FBFF47}"/>
              </a:ext>
            </a:extLst>
          </p:cNvPr>
          <p:cNvSpPr txBox="1"/>
          <p:nvPr/>
        </p:nvSpPr>
        <p:spPr>
          <a:xfrm>
            <a:off x="100071" y="1147419"/>
            <a:ext cx="35506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323C4F"/>
                </a:solidFill>
                <a:effectLst/>
                <a:uLnTx/>
                <a:uFillTx/>
                <a:latin typeface="Gibson Medium" pitchFamily="2" charset="77"/>
                <a:ea typeface="+mn-ea"/>
                <a:cs typeface="+mn-cs"/>
              </a:rPr>
              <a:t>Prophecy</a:t>
            </a:r>
            <a:endParaRPr kumimoji="0" lang="en-US" sz="5000" b="0" i="0" u="none" strike="noStrike" kern="1200" cap="none" spc="0" normalizeH="0" baseline="0" noProof="0" dirty="0">
              <a:ln>
                <a:noFill/>
              </a:ln>
              <a:solidFill>
                <a:srgbClr val="323C4F"/>
              </a:solidFill>
              <a:effectLst/>
              <a:uLnTx/>
              <a:uFillTx/>
              <a:latin typeface="Gibson" pitchFamily="2" charset="77"/>
              <a:ea typeface="+mn-ea"/>
              <a:cs typeface="+mn-cs"/>
            </a:endParaRPr>
          </a:p>
        </p:txBody>
      </p:sp>
      <p:sp>
        <p:nvSpPr>
          <p:cNvPr id="9" name="TextBox 8">
            <a:extLst>
              <a:ext uri="{FF2B5EF4-FFF2-40B4-BE49-F238E27FC236}">
                <a16:creationId xmlns:a16="http://schemas.microsoft.com/office/drawing/2014/main" id="{E8F74CFA-65A1-1077-9135-F0DF3D736056}"/>
              </a:ext>
            </a:extLst>
          </p:cNvPr>
          <p:cNvSpPr txBox="1"/>
          <p:nvPr/>
        </p:nvSpPr>
        <p:spPr>
          <a:xfrm>
            <a:off x="3930856" y="5226076"/>
            <a:ext cx="35506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323C4F"/>
                </a:solidFill>
                <a:effectLst/>
                <a:uLnTx/>
                <a:uFillTx/>
                <a:latin typeface="Gibson Medium" pitchFamily="2" charset="77"/>
                <a:ea typeface="+mn-ea"/>
                <a:cs typeface="+mn-cs"/>
              </a:rPr>
              <a:t>Topical</a:t>
            </a:r>
            <a:endParaRPr kumimoji="0" lang="en-US" sz="5000" b="0" i="0" u="none" strike="noStrike" kern="1200" cap="none" spc="0" normalizeH="0" baseline="0" noProof="0" dirty="0">
              <a:ln>
                <a:noFill/>
              </a:ln>
              <a:solidFill>
                <a:srgbClr val="323C4F"/>
              </a:solidFill>
              <a:effectLst/>
              <a:uLnTx/>
              <a:uFillTx/>
              <a:latin typeface="Gibson" pitchFamily="2" charset="77"/>
              <a:ea typeface="+mn-ea"/>
              <a:cs typeface="+mn-cs"/>
            </a:endParaRPr>
          </a:p>
        </p:txBody>
      </p:sp>
      <p:sp>
        <p:nvSpPr>
          <p:cNvPr id="10" name="TextBox 9">
            <a:extLst>
              <a:ext uri="{FF2B5EF4-FFF2-40B4-BE49-F238E27FC236}">
                <a16:creationId xmlns:a16="http://schemas.microsoft.com/office/drawing/2014/main" id="{5485EBA3-8218-731A-589B-1BBAA17DA098}"/>
              </a:ext>
            </a:extLst>
          </p:cNvPr>
          <p:cNvSpPr txBox="1"/>
          <p:nvPr/>
        </p:nvSpPr>
        <p:spPr>
          <a:xfrm>
            <a:off x="8011391" y="1608813"/>
            <a:ext cx="35506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323C4F"/>
                </a:solidFill>
                <a:effectLst/>
                <a:uLnTx/>
                <a:uFillTx/>
                <a:latin typeface="Gibson Medium" pitchFamily="2" charset="77"/>
                <a:ea typeface="+mn-ea"/>
                <a:cs typeface="+mn-cs"/>
              </a:rPr>
              <a:t>Children’s</a:t>
            </a:r>
            <a:endParaRPr kumimoji="0" lang="en-US" sz="5000" b="0" i="0" u="none" strike="noStrike" kern="1200" cap="none" spc="0" normalizeH="0" baseline="0" noProof="0" dirty="0">
              <a:ln>
                <a:noFill/>
              </a:ln>
              <a:solidFill>
                <a:srgbClr val="323C4F"/>
              </a:solidFill>
              <a:effectLst/>
              <a:uLnTx/>
              <a:uFillTx/>
              <a:latin typeface="Gibson" pitchFamily="2" charset="77"/>
              <a:ea typeface="+mn-ea"/>
              <a:cs typeface="+mn-cs"/>
            </a:endParaRPr>
          </a:p>
        </p:txBody>
      </p:sp>
      <p:cxnSp>
        <p:nvCxnSpPr>
          <p:cNvPr id="12" name="Straight Connector 11">
            <a:extLst>
              <a:ext uri="{FF2B5EF4-FFF2-40B4-BE49-F238E27FC236}">
                <a16:creationId xmlns:a16="http://schemas.microsoft.com/office/drawing/2014/main" id="{A43AE22A-91C7-B121-83A5-AF9327CF54DF}"/>
              </a:ext>
            </a:extLst>
          </p:cNvPr>
          <p:cNvCxnSpPr/>
          <p:nvPr/>
        </p:nvCxnSpPr>
        <p:spPr>
          <a:xfrm>
            <a:off x="1875371" y="1875103"/>
            <a:ext cx="0" cy="975196"/>
          </a:xfrm>
          <a:prstGeom prst="line">
            <a:avLst/>
          </a:prstGeom>
          <a:ln w="254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9AB7FE91-19F5-D407-4F01-AB1984EAE3D7}"/>
              </a:ext>
            </a:extLst>
          </p:cNvPr>
          <p:cNvCxnSpPr/>
          <p:nvPr/>
        </p:nvCxnSpPr>
        <p:spPr>
          <a:xfrm>
            <a:off x="5713639" y="4250880"/>
            <a:ext cx="0" cy="975196"/>
          </a:xfrm>
          <a:prstGeom prst="line">
            <a:avLst/>
          </a:prstGeom>
          <a:ln w="254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EED673F3-D27C-4769-BC71-FD8226CCF7F4}"/>
              </a:ext>
            </a:extLst>
          </p:cNvPr>
          <p:cNvCxnSpPr/>
          <p:nvPr/>
        </p:nvCxnSpPr>
        <p:spPr>
          <a:xfrm>
            <a:off x="9819407" y="2470587"/>
            <a:ext cx="0" cy="975196"/>
          </a:xfrm>
          <a:prstGeom prst="line">
            <a:avLst/>
          </a:prstGeom>
          <a:ln w="254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3728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Shape, rectangle&#10;&#10;Description automatically generated">
            <a:extLst>
              <a:ext uri="{FF2B5EF4-FFF2-40B4-BE49-F238E27FC236}">
                <a16:creationId xmlns:a16="http://schemas.microsoft.com/office/drawing/2014/main" id="{F7D589ED-D0B1-5431-83E8-CCB0723F2381}"/>
              </a:ext>
            </a:extLst>
          </p:cNvPr>
          <p:cNvPicPr>
            <a:picLocks noChangeAspect="1"/>
          </p:cNvPicPr>
          <p:nvPr/>
        </p:nvPicPr>
        <p:blipFill>
          <a:blip r:embed="rId2"/>
          <a:stretch>
            <a:fillRect/>
          </a:stretch>
        </p:blipFill>
        <p:spPr>
          <a:xfrm>
            <a:off x="4691742" y="220308"/>
            <a:ext cx="3929743" cy="1090500"/>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BFED3CF7-F9F0-2E38-D977-733C1EF95D4F}"/>
              </a:ext>
            </a:extLst>
          </p:cNvPr>
          <p:cNvPicPr>
            <a:picLocks noChangeAspect="1"/>
          </p:cNvPicPr>
          <p:nvPr/>
        </p:nvPicPr>
        <p:blipFill>
          <a:blip r:embed="rId3"/>
          <a:stretch>
            <a:fillRect/>
          </a:stretch>
        </p:blipFill>
        <p:spPr>
          <a:xfrm>
            <a:off x="8253662" y="6093899"/>
            <a:ext cx="3646237" cy="578451"/>
          </a:xfrm>
          <a:prstGeom prst="rect">
            <a:avLst/>
          </a:prstGeom>
        </p:spPr>
      </p:pic>
      <p:sp>
        <p:nvSpPr>
          <p:cNvPr id="19" name="TextBox 18">
            <a:extLst>
              <a:ext uri="{FF2B5EF4-FFF2-40B4-BE49-F238E27FC236}">
                <a16:creationId xmlns:a16="http://schemas.microsoft.com/office/drawing/2014/main" id="{77486317-EF2A-C3FB-4C6C-D9ED8D9743E2}"/>
              </a:ext>
            </a:extLst>
          </p:cNvPr>
          <p:cNvSpPr txBox="1"/>
          <p:nvPr/>
        </p:nvSpPr>
        <p:spPr>
          <a:xfrm>
            <a:off x="1917188" y="3036585"/>
            <a:ext cx="8357623" cy="784830"/>
          </a:xfrm>
          <a:prstGeom prst="rect">
            <a:avLst/>
          </a:prstGeom>
          <a:noFill/>
        </p:spPr>
        <p:txBody>
          <a:bodyPr wrap="square" rtlCol="0">
            <a:spAutoFit/>
          </a:bodyPr>
          <a:lstStyle/>
          <a:p>
            <a:pPr marL="914400" marR="0" lvl="0" indent="-9144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4500" b="0" i="0" u="none" strike="noStrike" kern="1200" cap="none" spc="0" normalizeH="0" baseline="0" noProof="0" dirty="0">
                <a:ln>
                  <a:noFill/>
                </a:ln>
                <a:solidFill>
                  <a:srgbClr val="323C4F"/>
                </a:solidFill>
                <a:effectLst/>
                <a:uLnTx/>
                <a:uFillTx/>
                <a:latin typeface="Gibson Medium" pitchFamily="2" charset="77"/>
                <a:ea typeface="+mn-ea"/>
                <a:cs typeface="+mn-cs"/>
              </a:rPr>
              <a:t>Track</a:t>
            </a:r>
            <a:r>
              <a:rPr kumimoji="0" lang="en-US" sz="4500" b="0" i="0" u="none" strike="noStrike" kern="1200" cap="none" spc="0" normalizeH="0" baseline="0" noProof="0" dirty="0">
                <a:ln>
                  <a:noFill/>
                </a:ln>
                <a:solidFill>
                  <a:srgbClr val="323C4F"/>
                </a:solidFill>
                <a:effectLst/>
                <a:uLnTx/>
                <a:uFillTx/>
                <a:latin typeface="Gibson" pitchFamily="2" charset="77"/>
                <a:ea typeface="+mn-ea"/>
                <a:cs typeface="+mn-cs"/>
              </a:rPr>
              <a:t> </a:t>
            </a:r>
            <a:r>
              <a:rPr kumimoji="0" lang="en-US" sz="4500" b="0" i="0" u="none" strike="noStrike" kern="1200" cap="none" spc="0" normalizeH="0" baseline="0" noProof="0" dirty="0">
                <a:ln>
                  <a:noFill/>
                </a:ln>
                <a:solidFill>
                  <a:srgbClr val="323C4F"/>
                </a:solidFill>
                <a:effectLst/>
                <a:uLnTx/>
                <a:uFillTx/>
                <a:latin typeface="Gibson Thin" pitchFamily="2" charset="77"/>
                <a:ea typeface="+mn-ea"/>
                <a:cs typeface="+mn-cs"/>
              </a:rPr>
              <a:t>Bible study progress.</a:t>
            </a:r>
          </a:p>
        </p:txBody>
      </p:sp>
      <p:sp>
        <p:nvSpPr>
          <p:cNvPr id="40" name="TextBox 39">
            <a:extLst>
              <a:ext uri="{FF2B5EF4-FFF2-40B4-BE49-F238E27FC236}">
                <a16:creationId xmlns:a16="http://schemas.microsoft.com/office/drawing/2014/main" id="{9AEFBC78-8D65-8891-E15F-FC1B54C8390B}"/>
              </a:ext>
            </a:extLst>
          </p:cNvPr>
          <p:cNvSpPr txBox="1"/>
          <p:nvPr/>
        </p:nvSpPr>
        <p:spPr>
          <a:xfrm>
            <a:off x="987466" y="334671"/>
            <a:ext cx="982100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323C4F"/>
                </a:solidFill>
                <a:effectLst/>
                <a:uLnTx/>
                <a:uFillTx/>
                <a:latin typeface="Gibson Thin" pitchFamily="2" charset="77"/>
                <a:ea typeface="+mn-ea"/>
                <a:cs typeface="+mn-cs"/>
              </a:rPr>
              <a:t>Building Your </a:t>
            </a:r>
            <a:r>
              <a:rPr kumimoji="0" lang="en-US" sz="5000" b="0" i="0" u="none" strike="noStrike" kern="1200" cap="none" spc="0" normalizeH="0" baseline="0" noProof="0" dirty="0">
                <a:ln>
                  <a:noFill/>
                </a:ln>
                <a:solidFill>
                  <a:srgbClr val="323C4F"/>
                </a:solidFill>
                <a:effectLst/>
                <a:uLnTx/>
                <a:uFillTx/>
                <a:latin typeface="Gibson Medium" pitchFamily="2" charset="77"/>
                <a:ea typeface="+mn-ea"/>
                <a:cs typeface="+mn-cs"/>
              </a:rPr>
              <a:t>Bible School</a:t>
            </a:r>
            <a:r>
              <a:rPr kumimoji="0" lang="en-US" sz="5000" b="0" i="0" u="none" strike="noStrike" kern="1200" cap="none" spc="0" normalizeH="0" baseline="0" noProof="0" dirty="0">
                <a:ln>
                  <a:noFill/>
                </a:ln>
                <a:solidFill>
                  <a:srgbClr val="323C4F"/>
                </a:solidFill>
                <a:effectLst/>
                <a:uLnTx/>
                <a:uFillTx/>
                <a:latin typeface="Gibson Thin" pitchFamily="2" charset="77"/>
                <a:ea typeface="+mn-ea"/>
                <a:cs typeface="+mn-cs"/>
              </a:rPr>
              <a:t> Ministry</a:t>
            </a:r>
          </a:p>
        </p:txBody>
      </p:sp>
    </p:spTree>
    <p:extLst>
      <p:ext uri="{BB962C8B-B14F-4D97-AF65-F5344CB8AC3E}">
        <p14:creationId xmlns:p14="http://schemas.microsoft.com/office/powerpoint/2010/main" val="410014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10;&#10;Description automatically generated">
            <a:extLst>
              <a:ext uri="{FF2B5EF4-FFF2-40B4-BE49-F238E27FC236}">
                <a16:creationId xmlns:a16="http://schemas.microsoft.com/office/drawing/2014/main" id="{BFED3CF7-F9F0-2E38-D977-733C1EF95D4F}"/>
              </a:ext>
            </a:extLst>
          </p:cNvPr>
          <p:cNvPicPr>
            <a:picLocks noChangeAspect="1"/>
          </p:cNvPicPr>
          <p:nvPr/>
        </p:nvPicPr>
        <p:blipFill>
          <a:blip r:embed="rId2"/>
          <a:stretch>
            <a:fillRect/>
          </a:stretch>
        </p:blipFill>
        <p:spPr>
          <a:xfrm>
            <a:off x="8253662" y="6093899"/>
            <a:ext cx="3646237" cy="578451"/>
          </a:xfrm>
          <a:prstGeom prst="rect">
            <a:avLst/>
          </a:prstGeom>
        </p:spPr>
      </p:pic>
      <p:sp>
        <p:nvSpPr>
          <p:cNvPr id="11" name="TextBox 10">
            <a:extLst>
              <a:ext uri="{FF2B5EF4-FFF2-40B4-BE49-F238E27FC236}">
                <a16:creationId xmlns:a16="http://schemas.microsoft.com/office/drawing/2014/main" id="{5A29FD61-28E3-D116-9B79-8AB45FA286C9}"/>
              </a:ext>
            </a:extLst>
          </p:cNvPr>
          <p:cNvSpPr txBox="1"/>
          <p:nvPr/>
        </p:nvSpPr>
        <p:spPr>
          <a:xfrm>
            <a:off x="100073" y="139608"/>
            <a:ext cx="11991852"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323C4F"/>
                </a:solidFill>
                <a:effectLst/>
                <a:uLnTx/>
                <a:uFillTx/>
                <a:latin typeface="Gibson Medium" pitchFamily="2" charset="77"/>
                <a:ea typeface="+mn-ea"/>
                <a:cs typeface="+mn-cs"/>
              </a:rPr>
              <a:t>Track </a:t>
            </a:r>
            <a:r>
              <a:rPr kumimoji="0" lang="en-US" sz="5000" b="0" i="0" u="none" strike="noStrike" kern="1200" cap="none" spc="0" normalizeH="0" baseline="0" noProof="0" dirty="0">
                <a:ln>
                  <a:noFill/>
                </a:ln>
                <a:solidFill>
                  <a:srgbClr val="323C4F"/>
                </a:solidFill>
                <a:effectLst/>
                <a:uLnTx/>
                <a:uFillTx/>
                <a:latin typeface="Gibson Thin" pitchFamily="2" charset="77"/>
                <a:ea typeface="+mn-ea"/>
                <a:cs typeface="+mn-cs"/>
              </a:rPr>
              <a:t>Bible Study Progress</a:t>
            </a:r>
          </a:p>
        </p:txBody>
      </p:sp>
      <p:pic>
        <p:nvPicPr>
          <p:cNvPr id="4" name="Picture 3" descr="Graphical user interface, application&#10;&#10;Description automatically generated">
            <a:extLst>
              <a:ext uri="{FF2B5EF4-FFF2-40B4-BE49-F238E27FC236}">
                <a16:creationId xmlns:a16="http://schemas.microsoft.com/office/drawing/2014/main" id="{37F08619-41F5-D8B8-D4F0-A617F47DCBE9}"/>
              </a:ext>
            </a:extLst>
          </p:cNvPr>
          <p:cNvPicPr>
            <a:picLocks noChangeAspect="1"/>
          </p:cNvPicPr>
          <p:nvPr/>
        </p:nvPicPr>
        <p:blipFill>
          <a:blip r:embed="rId3"/>
          <a:stretch>
            <a:fillRect/>
          </a:stretch>
        </p:blipFill>
        <p:spPr>
          <a:xfrm>
            <a:off x="9078969" y="993612"/>
            <a:ext cx="2322235" cy="50255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descr="Graphical user interface, application&#10;&#10;Description automatically generated">
            <a:extLst>
              <a:ext uri="{FF2B5EF4-FFF2-40B4-BE49-F238E27FC236}">
                <a16:creationId xmlns:a16="http://schemas.microsoft.com/office/drawing/2014/main" id="{BD0DC6C3-2A8D-F691-1A65-8E9DA664F40A}"/>
              </a:ext>
            </a:extLst>
          </p:cNvPr>
          <p:cNvPicPr>
            <a:picLocks noChangeAspect="1"/>
          </p:cNvPicPr>
          <p:nvPr/>
        </p:nvPicPr>
        <p:blipFill>
          <a:blip r:embed="rId4"/>
          <a:stretch>
            <a:fillRect/>
          </a:stretch>
        </p:blipFill>
        <p:spPr>
          <a:xfrm>
            <a:off x="6095999" y="993612"/>
            <a:ext cx="2322235" cy="50255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descr="Graphical user interface&#10;&#10;Description automatically generated with low confidence">
            <a:extLst>
              <a:ext uri="{FF2B5EF4-FFF2-40B4-BE49-F238E27FC236}">
                <a16:creationId xmlns:a16="http://schemas.microsoft.com/office/drawing/2014/main" id="{F5AD4223-1632-2C86-E15C-F0122EA38259}"/>
              </a:ext>
            </a:extLst>
          </p:cNvPr>
          <p:cNvPicPr>
            <a:picLocks noChangeAspect="1"/>
          </p:cNvPicPr>
          <p:nvPr/>
        </p:nvPicPr>
        <p:blipFill>
          <a:blip r:embed="rId5"/>
          <a:stretch>
            <a:fillRect/>
          </a:stretch>
        </p:blipFill>
        <p:spPr>
          <a:xfrm>
            <a:off x="1329613" y="1030243"/>
            <a:ext cx="2322235" cy="50255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descr="Background pattern&#10;&#10;Description automatically generated with medium confidence">
            <a:extLst>
              <a:ext uri="{FF2B5EF4-FFF2-40B4-BE49-F238E27FC236}">
                <a16:creationId xmlns:a16="http://schemas.microsoft.com/office/drawing/2014/main" id="{4E1EF08E-DEE2-AB9F-C02F-BC171F6AB091}"/>
              </a:ext>
            </a:extLst>
          </p:cNvPr>
          <p:cNvPicPr>
            <a:picLocks noChangeAspect="1"/>
          </p:cNvPicPr>
          <p:nvPr/>
        </p:nvPicPr>
        <p:blipFill rotWithShape="1">
          <a:blip r:embed="rId6"/>
          <a:srcRect l="40417" t="32634" r="39166" b="54777"/>
          <a:stretch/>
        </p:blipFill>
        <p:spPr>
          <a:xfrm>
            <a:off x="3773764" y="2971801"/>
            <a:ext cx="2322235" cy="669980"/>
          </a:xfrm>
          <a:prstGeom prst="rect">
            <a:avLst/>
          </a:prstGeom>
        </p:spPr>
      </p:pic>
      <p:pic>
        <p:nvPicPr>
          <p:cNvPr id="13" name="Picture 12" descr="Background pattern&#10;&#10;Description automatically generated with medium confidence">
            <a:extLst>
              <a:ext uri="{FF2B5EF4-FFF2-40B4-BE49-F238E27FC236}">
                <a16:creationId xmlns:a16="http://schemas.microsoft.com/office/drawing/2014/main" id="{8B272CD9-4D97-103A-869B-C1359CC3B462}"/>
              </a:ext>
            </a:extLst>
          </p:cNvPr>
          <p:cNvPicPr>
            <a:picLocks noChangeAspect="1"/>
          </p:cNvPicPr>
          <p:nvPr/>
        </p:nvPicPr>
        <p:blipFill rotWithShape="1">
          <a:blip r:embed="rId6"/>
          <a:srcRect l="30954" t="19061" r="55471" b="68350"/>
          <a:stretch/>
        </p:blipFill>
        <p:spPr>
          <a:xfrm>
            <a:off x="668878" y="1164494"/>
            <a:ext cx="1543983" cy="669980"/>
          </a:xfrm>
          <a:prstGeom prst="rect">
            <a:avLst/>
          </a:prstGeom>
        </p:spPr>
      </p:pic>
    </p:spTree>
    <p:extLst>
      <p:ext uri="{BB962C8B-B14F-4D97-AF65-F5344CB8AC3E}">
        <p14:creationId xmlns:p14="http://schemas.microsoft.com/office/powerpoint/2010/main" val="107999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250"/>
                                        <p:tgtEl>
                                          <p:spTgt spid="12"/>
                                        </p:tgtEl>
                                      </p:cBhvr>
                                    </p:animEffect>
                                  </p:childTnLst>
                                </p:cTn>
                              </p:par>
                            </p:childTnLst>
                          </p:cTn>
                        </p:par>
                        <p:par>
                          <p:cTn id="12" fill="hold">
                            <p:stCondLst>
                              <p:cond delay="750"/>
                            </p:stCondLst>
                            <p:childTnLst>
                              <p:par>
                                <p:cTn id="13" presetID="1" presetClass="entr" presetSubtype="0" fill="hold" nodeType="afterEffect">
                                  <p:stCondLst>
                                    <p:cond delay="50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1250"/>
                            </p:stCondLst>
                            <p:childTnLst>
                              <p:par>
                                <p:cTn id="16" presetID="1" presetClass="entr" presetSubtype="0" fill="hold" nodeType="afterEffect">
                                  <p:stCondLst>
                                    <p:cond delay="100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10;&#10;Description automatically generated">
            <a:extLst>
              <a:ext uri="{FF2B5EF4-FFF2-40B4-BE49-F238E27FC236}">
                <a16:creationId xmlns:a16="http://schemas.microsoft.com/office/drawing/2014/main" id="{BFED3CF7-F9F0-2E38-D977-733C1EF95D4F}"/>
              </a:ext>
            </a:extLst>
          </p:cNvPr>
          <p:cNvPicPr>
            <a:picLocks noChangeAspect="1"/>
          </p:cNvPicPr>
          <p:nvPr/>
        </p:nvPicPr>
        <p:blipFill>
          <a:blip r:embed="rId4"/>
          <a:stretch>
            <a:fillRect/>
          </a:stretch>
        </p:blipFill>
        <p:spPr>
          <a:xfrm>
            <a:off x="8253662" y="6093899"/>
            <a:ext cx="3646237" cy="578451"/>
          </a:xfrm>
          <a:prstGeom prst="rect">
            <a:avLst/>
          </a:prstGeom>
        </p:spPr>
      </p:pic>
      <p:pic>
        <p:nvPicPr>
          <p:cNvPr id="6" name="RPReplay_Final1658242284" descr="RPReplay_Final1658242284">
            <a:hlinkClick r:id="" action="ppaction://media"/>
            <a:extLst>
              <a:ext uri="{FF2B5EF4-FFF2-40B4-BE49-F238E27FC236}">
                <a16:creationId xmlns:a16="http://schemas.microsoft.com/office/drawing/2014/main" id="{67A4C64E-2A60-E254-AC5A-1D1BA029F87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39939" y="190408"/>
            <a:ext cx="2948623" cy="637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fov="2700000">
              <a:rot lat="19800000" lon="1200000" rev="20820000"/>
            </a:camera>
            <a:lightRig rig="threePt" dir="t"/>
          </a:scene3d>
          <a:sp3d contourW="6350" prstMaterial="matte">
            <a:bevelT w="101600" h="101600"/>
            <a:contourClr>
              <a:srgbClr val="969696"/>
            </a:contourClr>
          </a:sp3d>
        </p:spPr>
      </p:pic>
      <p:sp>
        <p:nvSpPr>
          <p:cNvPr id="2" name="TextBox 1">
            <a:extLst>
              <a:ext uri="{FF2B5EF4-FFF2-40B4-BE49-F238E27FC236}">
                <a16:creationId xmlns:a16="http://schemas.microsoft.com/office/drawing/2014/main" id="{9935C18A-EA85-1D44-65A6-188015B6DECD}"/>
              </a:ext>
            </a:extLst>
          </p:cNvPr>
          <p:cNvSpPr txBox="1"/>
          <p:nvPr/>
        </p:nvSpPr>
        <p:spPr>
          <a:xfrm>
            <a:off x="100073" y="139608"/>
            <a:ext cx="11991852"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323C4F"/>
                </a:solidFill>
                <a:effectLst/>
                <a:uLnTx/>
                <a:uFillTx/>
                <a:latin typeface="Gibson Medium" pitchFamily="2" charset="77"/>
                <a:ea typeface="+mn-ea"/>
                <a:cs typeface="+mn-cs"/>
              </a:rPr>
              <a:t>Track </a:t>
            </a:r>
            <a:r>
              <a:rPr kumimoji="0" lang="en-US" sz="5000" b="0" i="0" u="none" strike="noStrike" kern="1200" cap="none" spc="0" normalizeH="0" baseline="0" noProof="0" dirty="0">
                <a:ln>
                  <a:noFill/>
                </a:ln>
                <a:solidFill>
                  <a:srgbClr val="323C4F"/>
                </a:solidFill>
                <a:effectLst/>
                <a:uLnTx/>
                <a:uFillTx/>
                <a:latin typeface="Gibson Thin" pitchFamily="2" charset="77"/>
                <a:ea typeface="+mn-ea"/>
                <a:cs typeface="+mn-cs"/>
              </a:rPr>
              <a:t>Bible Study Progress</a:t>
            </a:r>
          </a:p>
        </p:txBody>
      </p:sp>
    </p:spTree>
    <p:extLst>
      <p:ext uri="{BB962C8B-B14F-4D97-AF65-F5344CB8AC3E}">
        <p14:creationId xmlns:p14="http://schemas.microsoft.com/office/powerpoint/2010/main" val="1968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10;&#10;Description automatically generated">
            <a:extLst>
              <a:ext uri="{FF2B5EF4-FFF2-40B4-BE49-F238E27FC236}">
                <a16:creationId xmlns:a16="http://schemas.microsoft.com/office/drawing/2014/main" id="{BFED3CF7-F9F0-2E38-D977-733C1EF95D4F}"/>
              </a:ext>
            </a:extLst>
          </p:cNvPr>
          <p:cNvPicPr>
            <a:picLocks noChangeAspect="1"/>
          </p:cNvPicPr>
          <p:nvPr/>
        </p:nvPicPr>
        <p:blipFill>
          <a:blip r:embed="rId2"/>
          <a:stretch>
            <a:fillRect/>
          </a:stretch>
        </p:blipFill>
        <p:spPr>
          <a:xfrm>
            <a:off x="8253662" y="6093899"/>
            <a:ext cx="3646237" cy="578451"/>
          </a:xfrm>
          <a:prstGeom prst="rect">
            <a:avLst/>
          </a:prstGeom>
        </p:spPr>
      </p:pic>
      <p:sp>
        <p:nvSpPr>
          <p:cNvPr id="8" name="TextBox 7">
            <a:extLst>
              <a:ext uri="{FF2B5EF4-FFF2-40B4-BE49-F238E27FC236}">
                <a16:creationId xmlns:a16="http://schemas.microsoft.com/office/drawing/2014/main" id="{1AFDE49C-0978-615D-BA51-8CE2A85D0CB8}"/>
              </a:ext>
            </a:extLst>
          </p:cNvPr>
          <p:cNvSpPr txBox="1"/>
          <p:nvPr/>
        </p:nvSpPr>
        <p:spPr>
          <a:xfrm>
            <a:off x="100073" y="139608"/>
            <a:ext cx="11991852"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323C4F"/>
                </a:solidFill>
                <a:effectLst/>
                <a:uLnTx/>
                <a:uFillTx/>
                <a:latin typeface="Gibson Thin" pitchFamily="2" charset="77"/>
                <a:ea typeface="+mn-ea"/>
                <a:cs typeface="+mn-cs"/>
              </a:rPr>
              <a:t>Better</a:t>
            </a:r>
            <a:r>
              <a:rPr kumimoji="0" lang="en-US" sz="5000" b="0" i="0" u="none" strike="noStrike" kern="1200" cap="none" spc="0" normalizeH="0" baseline="0" noProof="0" dirty="0">
                <a:ln>
                  <a:noFill/>
                </a:ln>
                <a:solidFill>
                  <a:srgbClr val="323C4F"/>
                </a:solidFill>
                <a:effectLst/>
                <a:uLnTx/>
                <a:uFillTx/>
                <a:latin typeface="Gibson Medium" pitchFamily="2" charset="77"/>
                <a:ea typeface="+mn-ea"/>
                <a:cs typeface="+mn-cs"/>
              </a:rPr>
              <a:t> Accountability</a:t>
            </a:r>
          </a:p>
        </p:txBody>
      </p:sp>
      <p:pic>
        <p:nvPicPr>
          <p:cNvPr id="11" name="Picture 10" descr="A person wearing headphones&#10;&#10;Description automatically generated with medium confidence">
            <a:extLst>
              <a:ext uri="{FF2B5EF4-FFF2-40B4-BE49-F238E27FC236}">
                <a16:creationId xmlns:a16="http://schemas.microsoft.com/office/drawing/2014/main" id="{BE1CF9C3-3245-FCB9-A650-7D63745984BF}"/>
              </a:ext>
            </a:extLst>
          </p:cNvPr>
          <p:cNvPicPr>
            <a:picLocks noChangeAspect="1"/>
          </p:cNvPicPr>
          <p:nvPr/>
        </p:nvPicPr>
        <p:blipFill>
          <a:blip r:embed="rId3"/>
          <a:stretch>
            <a:fillRect/>
          </a:stretch>
        </p:blipFill>
        <p:spPr>
          <a:xfrm>
            <a:off x="99981" y="4809357"/>
            <a:ext cx="2082830" cy="2082830"/>
          </a:xfrm>
          <a:prstGeom prst="rect">
            <a:avLst/>
          </a:prstGeom>
        </p:spPr>
      </p:pic>
      <p:pic>
        <p:nvPicPr>
          <p:cNvPr id="4" name="Picture 3" descr="A person with the hands on the face&#10;&#10;Description automatically generated with medium confidence">
            <a:extLst>
              <a:ext uri="{FF2B5EF4-FFF2-40B4-BE49-F238E27FC236}">
                <a16:creationId xmlns:a16="http://schemas.microsoft.com/office/drawing/2014/main" id="{8DE25E9E-1445-2725-2682-B1F60D598FBD}"/>
              </a:ext>
            </a:extLst>
          </p:cNvPr>
          <p:cNvPicPr>
            <a:picLocks noChangeAspect="1"/>
          </p:cNvPicPr>
          <p:nvPr/>
        </p:nvPicPr>
        <p:blipFill>
          <a:blip r:embed="rId4"/>
          <a:stretch>
            <a:fillRect/>
          </a:stretch>
        </p:blipFill>
        <p:spPr>
          <a:xfrm>
            <a:off x="3950072" y="4795316"/>
            <a:ext cx="2082831" cy="2082831"/>
          </a:xfrm>
          <a:prstGeom prst="rect">
            <a:avLst/>
          </a:prstGeom>
        </p:spPr>
      </p:pic>
      <p:pic>
        <p:nvPicPr>
          <p:cNvPr id="9" name="Picture 8" descr="A person in a striped shirt&#10;&#10;Description automatically generated with low confidence">
            <a:extLst>
              <a:ext uri="{FF2B5EF4-FFF2-40B4-BE49-F238E27FC236}">
                <a16:creationId xmlns:a16="http://schemas.microsoft.com/office/drawing/2014/main" id="{861A2046-A01D-464B-A0F2-D8FC3F72858C}"/>
              </a:ext>
            </a:extLst>
          </p:cNvPr>
          <p:cNvPicPr>
            <a:picLocks noChangeAspect="1"/>
          </p:cNvPicPr>
          <p:nvPr/>
        </p:nvPicPr>
        <p:blipFill>
          <a:blip r:embed="rId5"/>
          <a:stretch>
            <a:fillRect/>
          </a:stretch>
        </p:blipFill>
        <p:spPr>
          <a:xfrm>
            <a:off x="6087669" y="4803052"/>
            <a:ext cx="2082831" cy="2082831"/>
          </a:xfrm>
          <a:prstGeom prst="rect">
            <a:avLst/>
          </a:prstGeom>
        </p:spPr>
      </p:pic>
      <p:sp>
        <p:nvSpPr>
          <p:cNvPr id="14" name="TextBox 13">
            <a:extLst>
              <a:ext uri="{FF2B5EF4-FFF2-40B4-BE49-F238E27FC236}">
                <a16:creationId xmlns:a16="http://schemas.microsoft.com/office/drawing/2014/main" id="{5E42C453-82A2-837F-DF61-46236DA4CB1A}"/>
              </a:ext>
            </a:extLst>
          </p:cNvPr>
          <p:cNvSpPr txBox="1"/>
          <p:nvPr/>
        </p:nvSpPr>
        <p:spPr>
          <a:xfrm>
            <a:off x="667106" y="1965025"/>
            <a:ext cx="10857786" cy="2123658"/>
          </a:xfrm>
          <a:prstGeom prst="rect">
            <a:avLst/>
          </a:prstGeom>
          <a:noFill/>
        </p:spPr>
        <p:txBody>
          <a:bodyPr wrap="square" rtlCol="0">
            <a:spAutoFit/>
          </a:bodyPr>
          <a:lstStyle/>
          <a:p>
            <a:pPr marL="685800" marR="0" lvl="0" indent="-6858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4400" b="0" i="0" u="none" strike="noStrike" kern="1200" cap="none" spc="0" normalizeH="0" baseline="0" noProof="0" dirty="0">
                <a:ln>
                  <a:noFill/>
                </a:ln>
                <a:solidFill>
                  <a:srgbClr val="323C4F"/>
                </a:solidFill>
                <a:effectLst/>
                <a:uLnTx/>
                <a:uFillTx/>
                <a:latin typeface="Gibson Thin" pitchFamily="2" charset="77"/>
                <a:ea typeface="+mn-ea"/>
                <a:cs typeface="+mn-cs"/>
              </a:rPr>
              <a:t>Quicker advertised response time.</a:t>
            </a:r>
          </a:p>
          <a:p>
            <a:pPr marL="685800" marR="0" lvl="0" indent="-6858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4400" b="0" i="0" u="none" strike="noStrike" kern="1200" cap="none" spc="0" normalizeH="0" baseline="0" noProof="0" dirty="0">
                <a:ln>
                  <a:noFill/>
                </a:ln>
                <a:solidFill>
                  <a:srgbClr val="323C4F"/>
                </a:solidFill>
                <a:effectLst/>
                <a:uLnTx/>
                <a:uFillTx/>
                <a:latin typeface="Gibson Thin" pitchFamily="2" charset="77"/>
                <a:ea typeface="+mn-ea"/>
                <a:cs typeface="+mn-cs"/>
              </a:rPr>
              <a:t>Email and pop-up reminders for late visits.</a:t>
            </a:r>
          </a:p>
          <a:p>
            <a:pPr marL="685800" marR="0" lvl="0" indent="-6858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4400" b="0" i="0" u="none" strike="noStrike" kern="1200" cap="none" spc="0" normalizeH="0" baseline="0" noProof="0" dirty="0">
                <a:ln>
                  <a:noFill/>
                </a:ln>
                <a:solidFill>
                  <a:srgbClr val="323C4F"/>
                </a:solidFill>
                <a:effectLst/>
                <a:uLnTx/>
                <a:uFillTx/>
                <a:latin typeface="Gibson Thin" pitchFamily="2" charset="77"/>
                <a:ea typeface="+mn-ea"/>
                <a:cs typeface="+mn-cs"/>
              </a:rPr>
              <a:t>Account pausing when visits are overdue.</a:t>
            </a:r>
          </a:p>
        </p:txBody>
      </p:sp>
      <p:pic>
        <p:nvPicPr>
          <p:cNvPr id="2" name="Picture 1" descr="Background pattern&#10;&#10;Description automatically generated with medium confidence">
            <a:extLst>
              <a:ext uri="{FF2B5EF4-FFF2-40B4-BE49-F238E27FC236}">
                <a16:creationId xmlns:a16="http://schemas.microsoft.com/office/drawing/2014/main" id="{B0AABA03-85C6-1CA5-3B3F-37E3B974E119}"/>
              </a:ext>
            </a:extLst>
          </p:cNvPr>
          <p:cNvPicPr>
            <a:picLocks noChangeAspect="1"/>
          </p:cNvPicPr>
          <p:nvPr/>
        </p:nvPicPr>
        <p:blipFill rotWithShape="1">
          <a:blip r:embed="rId6">
            <a:alphaModFix amt="65000"/>
          </a:blip>
          <a:srcRect l="43469" t="82515" r="40987" b="13428"/>
          <a:stretch/>
        </p:blipFill>
        <p:spPr>
          <a:xfrm>
            <a:off x="4044601" y="830585"/>
            <a:ext cx="5989859" cy="341594"/>
          </a:xfrm>
          <a:prstGeom prst="rect">
            <a:avLst/>
          </a:prstGeom>
        </p:spPr>
      </p:pic>
      <p:pic>
        <p:nvPicPr>
          <p:cNvPr id="13" name="Picture 12" descr="A person with red hair&#10;&#10;Description automatically generated with low confidence">
            <a:extLst>
              <a:ext uri="{FF2B5EF4-FFF2-40B4-BE49-F238E27FC236}">
                <a16:creationId xmlns:a16="http://schemas.microsoft.com/office/drawing/2014/main" id="{82C8A1DD-5C28-61F5-5AD5-9EB1FA3DFF93}"/>
              </a:ext>
            </a:extLst>
          </p:cNvPr>
          <p:cNvPicPr>
            <a:picLocks noChangeAspect="1"/>
          </p:cNvPicPr>
          <p:nvPr/>
        </p:nvPicPr>
        <p:blipFill rotWithShape="1">
          <a:blip r:embed="rId7"/>
          <a:srcRect l="10176" r="3992"/>
          <a:stretch/>
        </p:blipFill>
        <p:spPr>
          <a:xfrm>
            <a:off x="2013858" y="4798928"/>
            <a:ext cx="1787736" cy="2082832"/>
          </a:xfrm>
          <a:prstGeom prst="rect">
            <a:avLst/>
          </a:prstGeom>
        </p:spPr>
      </p:pic>
    </p:spTree>
    <p:extLst>
      <p:ext uri="{BB962C8B-B14F-4D97-AF65-F5344CB8AC3E}">
        <p14:creationId xmlns:p14="http://schemas.microsoft.com/office/powerpoint/2010/main" val="294467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 calcmode="lin" valueType="num">
                                      <p:cBhvr additive="base">
                                        <p:cTn id="12"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4">
                                            <p:txEl>
                                              <p:pRg st="1" end="1"/>
                                            </p:txEl>
                                          </p:spTgt>
                                        </p:tgtEl>
                                        <p:attrNameLst>
                                          <p:attrName>style.visibility</p:attrName>
                                        </p:attrNameLst>
                                      </p:cBhvr>
                                      <p:to>
                                        <p:strVal val="visible"/>
                                      </p:to>
                                    </p:set>
                                    <p:anim calcmode="lin" valueType="num">
                                      <p:cBhvr additive="base">
                                        <p:cTn id="18" dur="500" fill="hold"/>
                                        <p:tgtEl>
                                          <p:spTgt spid="14">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4">
                                            <p:txEl>
                                              <p:pRg st="2" end="2"/>
                                            </p:txEl>
                                          </p:spTgt>
                                        </p:tgtEl>
                                        <p:attrNameLst>
                                          <p:attrName>style.visibility</p:attrName>
                                        </p:attrNameLst>
                                      </p:cBhvr>
                                      <p:to>
                                        <p:strVal val="visible"/>
                                      </p:to>
                                    </p:set>
                                    <p:anim calcmode="lin" valueType="num">
                                      <p:cBhvr additive="base">
                                        <p:cTn id="24" dur="500" fill="hold"/>
                                        <p:tgtEl>
                                          <p:spTgt spid="14">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10;&#10;Description automatically generated">
            <a:extLst>
              <a:ext uri="{FF2B5EF4-FFF2-40B4-BE49-F238E27FC236}">
                <a16:creationId xmlns:a16="http://schemas.microsoft.com/office/drawing/2014/main" id="{BFED3CF7-F9F0-2E38-D977-733C1EF95D4F}"/>
              </a:ext>
            </a:extLst>
          </p:cNvPr>
          <p:cNvPicPr>
            <a:picLocks noChangeAspect="1"/>
          </p:cNvPicPr>
          <p:nvPr/>
        </p:nvPicPr>
        <p:blipFill>
          <a:blip r:embed="rId2"/>
          <a:stretch>
            <a:fillRect/>
          </a:stretch>
        </p:blipFill>
        <p:spPr>
          <a:xfrm>
            <a:off x="8253662" y="6093899"/>
            <a:ext cx="3646237" cy="578451"/>
          </a:xfrm>
          <a:prstGeom prst="rect">
            <a:avLst/>
          </a:prstGeom>
        </p:spPr>
      </p:pic>
      <p:sp>
        <p:nvSpPr>
          <p:cNvPr id="4" name="TextBox 3">
            <a:extLst>
              <a:ext uri="{FF2B5EF4-FFF2-40B4-BE49-F238E27FC236}">
                <a16:creationId xmlns:a16="http://schemas.microsoft.com/office/drawing/2014/main" id="{F20640F2-20DF-5CBA-6A22-BC6EE64D416C}"/>
              </a:ext>
            </a:extLst>
          </p:cNvPr>
          <p:cNvSpPr txBox="1"/>
          <p:nvPr/>
        </p:nvSpPr>
        <p:spPr>
          <a:xfrm>
            <a:off x="100074" y="322285"/>
            <a:ext cx="11991852"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323C4F"/>
                </a:solidFill>
                <a:effectLst/>
                <a:uLnTx/>
                <a:uFillTx/>
                <a:latin typeface="Gibson Thin" pitchFamily="2" charset="77"/>
                <a:ea typeface="+mn-ea"/>
                <a:cs typeface="+mn-cs"/>
              </a:rPr>
              <a:t>To get started, scan the code below or visit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323C4F"/>
                </a:solidFill>
                <a:effectLst/>
                <a:uLnTx/>
                <a:uFillTx/>
                <a:latin typeface="Gibson Medium" pitchFamily="2" charset="77"/>
                <a:ea typeface="+mn-ea"/>
                <a:cs typeface="+mn-cs"/>
              </a:rPr>
              <a:t>BibleStudyOffer.com</a:t>
            </a:r>
            <a:r>
              <a:rPr kumimoji="0" lang="en-US" sz="5000" b="0" i="0" u="none" strike="noStrike" kern="1200" cap="none" spc="0" normalizeH="0" baseline="0" noProof="0" dirty="0">
                <a:ln>
                  <a:noFill/>
                </a:ln>
                <a:solidFill>
                  <a:srgbClr val="323C4F"/>
                </a:solidFill>
                <a:effectLst/>
                <a:uLnTx/>
                <a:uFillTx/>
                <a:latin typeface="Gibson Medium" pitchFamily="2" charset="77"/>
                <a:ea typeface="+mn-ea"/>
                <a:cs typeface="+mn-cs"/>
              </a:rPr>
              <a:t>/info </a:t>
            </a:r>
          </a:p>
        </p:txBody>
      </p:sp>
      <p:pic>
        <p:nvPicPr>
          <p:cNvPr id="7" name="Picture 6" descr="A qr code with a white background&#10;&#10;Description automatically generated">
            <a:extLst>
              <a:ext uri="{FF2B5EF4-FFF2-40B4-BE49-F238E27FC236}">
                <a16:creationId xmlns:a16="http://schemas.microsoft.com/office/drawing/2014/main" id="{B757234E-384D-2FEB-ABB5-C24BBFF35418}"/>
              </a:ext>
            </a:extLst>
          </p:cNvPr>
          <p:cNvPicPr>
            <a:picLocks noChangeAspect="1"/>
          </p:cNvPicPr>
          <p:nvPr/>
        </p:nvPicPr>
        <p:blipFill rotWithShape="1">
          <a:blip r:embed="rId3"/>
          <a:srcRect l="5665" t="7255" r="6321" b="6517"/>
          <a:stretch/>
        </p:blipFill>
        <p:spPr>
          <a:xfrm>
            <a:off x="3959986" y="2113686"/>
            <a:ext cx="4272028" cy="4185355"/>
          </a:xfrm>
          <a:prstGeom prst="rect">
            <a:avLst/>
          </a:prstGeom>
        </p:spPr>
      </p:pic>
    </p:spTree>
    <p:extLst>
      <p:ext uri="{BB962C8B-B14F-4D97-AF65-F5344CB8AC3E}">
        <p14:creationId xmlns:p14="http://schemas.microsoft.com/office/powerpoint/2010/main" val="31181021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A454B-E35D-BCD9-BD70-24400E457BE3}"/>
            </a:ext>
          </a:extLst>
        </p:cNvPr>
        <p:cNvGrpSpPr/>
        <p:nvPr/>
      </p:nvGrpSpPr>
      <p:grpSpPr>
        <a:xfrm>
          <a:off x="0" y="0"/>
          <a:ext cx="0" cy="0"/>
          <a:chOff x="0" y="0"/>
          <a:chExt cx="0" cy="0"/>
        </a:xfrm>
      </p:grpSpPr>
      <p:pic>
        <p:nvPicPr>
          <p:cNvPr id="166" name="FUNDO GERAL_atualizado.jpg" descr="FUNDO GERAL_atualizado.jpg">
            <a:extLst>
              <a:ext uri="{FF2B5EF4-FFF2-40B4-BE49-F238E27FC236}">
                <a16:creationId xmlns:a16="http://schemas.microsoft.com/office/drawing/2014/main" id="{149C52C7-4A92-9D81-DDD5-B4DD1295F495}"/>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4" name="TextBox 3">
            <a:extLst>
              <a:ext uri="{FF2B5EF4-FFF2-40B4-BE49-F238E27FC236}">
                <a16:creationId xmlns:a16="http://schemas.microsoft.com/office/drawing/2014/main" id="{D6FB7638-6224-DF8F-0679-AB1E30A8A54C}"/>
              </a:ext>
            </a:extLst>
          </p:cNvPr>
          <p:cNvSpPr txBox="1"/>
          <p:nvPr/>
        </p:nvSpPr>
        <p:spPr>
          <a:xfrm>
            <a:off x="613662" y="2669229"/>
            <a:ext cx="10964675" cy="203132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Avenir Black" charset="0"/>
                <a:ea typeface="Avenir Black" charset="0"/>
                <a:cs typeface="Avenir Black" charset="0"/>
              </a:rPr>
              <a:t>Bible Studies:</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5400" b="1" dirty="0">
                <a:solidFill>
                  <a:prstClr val="black"/>
                </a:solidFill>
                <a:latin typeface="Avenir Black" charset="0"/>
                <a:cs typeface="Avenir Book"/>
              </a:rPr>
              <a:t>Baptismal Preparation</a:t>
            </a:r>
            <a:endParaRPr kumimoji="0" lang="en-US" sz="5400" b="1" i="0" u="none" strike="noStrike" kern="1200" cap="none" spc="0" normalizeH="0" baseline="0" noProof="0" dirty="0">
              <a:ln>
                <a:noFill/>
              </a:ln>
              <a:solidFill>
                <a:srgbClr val="E22311"/>
              </a:solidFill>
              <a:effectLst/>
              <a:uLnTx/>
              <a:uFillTx/>
              <a:latin typeface="Avenir Book"/>
              <a:ea typeface="+mn-ea"/>
              <a:cs typeface="Avenir Book"/>
            </a:endParaRPr>
          </a:p>
        </p:txBody>
      </p:sp>
      <p:pic>
        <p:nvPicPr>
          <p:cNvPr id="2" name="Picture 1">
            <a:extLst>
              <a:ext uri="{FF2B5EF4-FFF2-40B4-BE49-F238E27FC236}">
                <a16:creationId xmlns:a16="http://schemas.microsoft.com/office/drawing/2014/main" id="{C82A33F7-8C54-A283-D169-C3A958E5F0DE}"/>
              </a:ext>
            </a:extLst>
          </p:cNvPr>
          <p:cNvPicPr>
            <a:picLocks noChangeAspect="1"/>
          </p:cNvPicPr>
          <p:nvPr/>
        </p:nvPicPr>
        <p:blipFill>
          <a:blip r:embed="rId3"/>
          <a:srcRect/>
          <a:stretch/>
        </p:blipFill>
        <p:spPr>
          <a:xfrm>
            <a:off x="316106" y="210196"/>
            <a:ext cx="1913763" cy="1913763"/>
          </a:xfrm>
          <a:prstGeom prst="rect">
            <a:avLst/>
          </a:prstGeom>
        </p:spPr>
      </p:pic>
    </p:spTree>
    <p:extLst>
      <p:ext uri="{BB962C8B-B14F-4D97-AF65-F5344CB8AC3E}">
        <p14:creationId xmlns:p14="http://schemas.microsoft.com/office/powerpoint/2010/main" val="4209135289"/>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368A1-DD24-4FD0-6622-98C31DDBB702}"/>
            </a:ext>
          </a:extLst>
        </p:cNvPr>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F2A7BEC1-C90C-4916-8DD1-11F56BCCC9FF}"/>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78901F87-180B-23C9-7E77-46EFF8CFABC0}"/>
              </a:ext>
            </a:extLst>
          </p:cNvPr>
          <p:cNvSpPr>
            <a:spLocks noGrp="1"/>
          </p:cNvSpPr>
          <p:nvPr>
            <p:ph type="title"/>
          </p:nvPr>
        </p:nvSpPr>
        <p:spPr>
          <a:xfrm>
            <a:off x="2580353" y="407780"/>
            <a:ext cx="9204131" cy="1325563"/>
          </a:xfrm>
        </p:spPr>
        <p:txBody>
          <a:bodyPr>
            <a:normAutofit/>
          </a:bodyPr>
          <a:lstStyle/>
          <a:p>
            <a:r>
              <a:rPr lang="en-US" sz="4000" b="1" i="1" dirty="0">
                <a:latin typeface="Avenir Black" panose="02000503020000020003" pitchFamily="2" charset="0"/>
              </a:rPr>
              <a:t>The Review and Herald</a:t>
            </a:r>
            <a:br>
              <a:rPr lang="en-US" sz="4000" b="1" i="1" dirty="0">
                <a:latin typeface="Avenir Black" panose="02000503020000020003" pitchFamily="2" charset="0"/>
              </a:rPr>
            </a:br>
            <a:r>
              <a:rPr lang="en-US" sz="3200" b="1" dirty="0">
                <a:latin typeface="Avenir Black" panose="02000503020000020003" pitchFamily="2" charset="0"/>
              </a:rPr>
              <a:t>May 21, 1901</a:t>
            </a:r>
            <a:endParaRPr lang="en-US" sz="4000" b="1" dirty="0">
              <a:latin typeface="Avenir Black" panose="02000503020000020003" pitchFamily="2" charset="0"/>
            </a:endParaRPr>
          </a:p>
        </p:txBody>
      </p:sp>
      <p:sp>
        <p:nvSpPr>
          <p:cNvPr id="3" name="Content Placeholder 2">
            <a:extLst>
              <a:ext uri="{FF2B5EF4-FFF2-40B4-BE49-F238E27FC236}">
                <a16:creationId xmlns:a16="http://schemas.microsoft.com/office/drawing/2014/main" id="{17123269-1F9C-3D6E-A370-27D2EF3C73C0}"/>
              </a:ext>
            </a:extLst>
          </p:cNvPr>
          <p:cNvSpPr>
            <a:spLocks noGrp="1"/>
          </p:cNvSpPr>
          <p:nvPr>
            <p:ph idx="1"/>
          </p:nvPr>
        </p:nvSpPr>
        <p:spPr>
          <a:xfrm>
            <a:off x="828674" y="2506662"/>
            <a:ext cx="10534651" cy="4351338"/>
          </a:xfrm>
        </p:spPr>
        <p:txBody>
          <a:bodyPr>
            <a:normAutofit/>
          </a:bodyPr>
          <a:lstStyle/>
          <a:p>
            <a:pPr marL="0" indent="0">
              <a:lnSpc>
                <a:spcPct val="100000"/>
              </a:lnSpc>
              <a:buNone/>
            </a:pPr>
            <a:r>
              <a:rPr lang="en-US" sz="3600" dirty="0">
                <a:latin typeface="Avenir Book" panose="02000503020000020003" pitchFamily="2" charset="0"/>
              </a:rPr>
              <a:t>“Too much </a:t>
            </a:r>
            <a:r>
              <a:rPr lang="en-US" sz="3600" b="1" dirty="0">
                <a:latin typeface="Avenir Black" panose="02000503020000020003" pitchFamily="2" charset="0"/>
              </a:rPr>
              <a:t>hasty</a:t>
            </a:r>
            <a:r>
              <a:rPr lang="en-US" sz="3600" dirty="0">
                <a:latin typeface="Avenir Book" panose="02000503020000020003" pitchFamily="2" charset="0"/>
              </a:rPr>
              <a:t> work is done in adding names to the church roll. Serious defects are seen in the characters of some who join the church. Those who admit them say, ‘We will first get them into the church, and then reform them.’ </a:t>
            </a:r>
            <a:r>
              <a:rPr lang="en-US" sz="3600" b="1" dirty="0">
                <a:latin typeface="Avenir Black" panose="02000503020000020003" pitchFamily="2" charset="0"/>
              </a:rPr>
              <a:t>But this is a mistake</a:t>
            </a:r>
            <a:r>
              <a:rPr lang="en-US" sz="3600" dirty="0">
                <a:latin typeface="Avenir Book" panose="02000503020000020003" pitchFamily="2" charset="0"/>
              </a:rPr>
              <a:t>. The very first work to be done is the</a:t>
            </a: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p>
        </p:txBody>
      </p:sp>
      <p:pic>
        <p:nvPicPr>
          <p:cNvPr id="5" name="Picture 4">
            <a:extLst>
              <a:ext uri="{FF2B5EF4-FFF2-40B4-BE49-F238E27FC236}">
                <a16:creationId xmlns:a16="http://schemas.microsoft.com/office/drawing/2014/main" id="{C70751F5-E3AB-0CF6-77E4-C848352723C4}"/>
              </a:ext>
            </a:extLst>
          </p:cNvPr>
          <p:cNvPicPr>
            <a:picLocks noChangeAspect="1"/>
          </p:cNvPicPr>
          <p:nvPr/>
        </p:nvPicPr>
        <p:blipFill>
          <a:blip r:embed="rId3"/>
          <a:srcRect/>
          <a:stretch/>
        </p:blipFill>
        <p:spPr>
          <a:xfrm>
            <a:off x="407516" y="311266"/>
            <a:ext cx="1518592" cy="1518592"/>
          </a:xfrm>
          <a:prstGeom prst="rect">
            <a:avLst/>
          </a:prstGeom>
        </p:spPr>
      </p:pic>
    </p:spTree>
    <p:extLst>
      <p:ext uri="{BB962C8B-B14F-4D97-AF65-F5344CB8AC3E}">
        <p14:creationId xmlns:p14="http://schemas.microsoft.com/office/powerpoint/2010/main" val="12471008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B379F-5180-D52C-983C-B52C206AC2D5}"/>
            </a:ext>
          </a:extLst>
        </p:cNvPr>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0994D715-222C-F859-8025-ABAC1AA31ED4}"/>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F55B4181-5C1F-15C8-B883-1723E0223806}"/>
              </a:ext>
            </a:extLst>
          </p:cNvPr>
          <p:cNvSpPr>
            <a:spLocks noGrp="1"/>
          </p:cNvSpPr>
          <p:nvPr>
            <p:ph type="title"/>
          </p:nvPr>
        </p:nvSpPr>
        <p:spPr>
          <a:xfrm>
            <a:off x="2580353" y="407780"/>
            <a:ext cx="9204131" cy="1325563"/>
          </a:xfrm>
        </p:spPr>
        <p:txBody>
          <a:bodyPr>
            <a:normAutofit/>
          </a:bodyPr>
          <a:lstStyle/>
          <a:p>
            <a:r>
              <a:rPr lang="en-US" sz="4000" b="1" i="1" dirty="0">
                <a:latin typeface="Avenir Black" panose="02000503020000020003" pitchFamily="2" charset="0"/>
              </a:rPr>
              <a:t>The Review and Herald</a:t>
            </a:r>
            <a:br>
              <a:rPr lang="en-US" sz="4000" b="1" i="1" dirty="0">
                <a:latin typeface="Avenir Black" panose="02000503020000020003" pitchFamily="2" charset="0"/>
              </a:rPr>
            </a:br>
            <a:r>
              <a:rPr lang="en-US" sz="3200" b="1" dirty="0">
                <a:latin typeface="Avenir Black" panose="02000503020000020003" pitchFamily="2" charset="0"/>
              </a:rPr>
              <a:t>May 21, 1901</a:t>
            </a:r>
            <a:endParaRPr lang="en-US" sz="4000" b="1" dirty="0">
              <a:latin typeface="Avenir Black" panose="02000503020000020003" pitchFamily="2" charset="0"/>
            </a:endParaRPr>
          </a:p>
        </p:txBody>
      </p:sp>
      <p:sp>
        <p:nvSpPr>
          <p:cNvPr id="3" name="Content Placeholder 2">
            <a:extLst>
              <a:ext uri="{FF2B5EF4-FFF2-40B4-BE49-F238E27FC236}">
                <a16:creationId xmlns:a16="http://schemas.microsoft.com/office/drawing/2014/main" id="{0B2815BA-4AD8-F0FB-8571-88E81AE30E0D}"/>
              </a:ext>
            </a:extLst>
          </p:cNvPr>
          <p:cNvSpPr>
            <a:spLocks noGrp="1"/>
          </p:cNvSpPr>
          <p:nvPr>
            <p:ph idx="1"/>
          </p:nvPr>
        </p:nvSpPr>
        <p:spPr>
          <a:xfrm>
            <a:off x="828674" y="2506662"/>
            <a:ext cx="10534651" cy="4351338"/>
          </a:xfrm>
        </p:spPr>
        <p:txBody>
          <a:bodyPr>
            <a:normAutofit/>
          </a:bodyPr>
          <a:lstStyle/>
          <a:p>
            <a:pPr marL="0" indent="0">
              <a:lnSpc>
                <a:spcPct val="100000"/>
              </a:lnSpc>
              <a:buNone/>
            </a:pPr>
            <a:r>
              <a:rPr lang="en-US" sz="3600" dirty="0">
                <a:latin typeface="Avenir Book" panose="02000503020000020003" pitchFamily="2" charset="0"/>
              </a:rPr>
              <a:t>“work of reform. Pray with them, talk with them, but do not allow them to unite with God’s people in church relationship until they give decided evidence that the Spirit of God is working on their hearts.”</a:t>
            </a: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p>
        </p:txBody>
      </p:sp>
      <p:pic>
        <p:nvPicPr>
          <p:cNvPr id="5" name="Picture 4">
            <a:extLst>
              <a:ext uri="{FF2B5EF4-FFF2-40B4-BE49-F238E27FC236}">
                <a16:creationId xmlns:a16="http://schemas.microsoft.com/office/drawing/2014/main" id="{5271258E-1F65-A5B2-812C-1AD201E71CE6}"/>
              </a:ext>
            </a:extLst>
          </p:cNvPr>
          <p:cNvPicPr>
            <a:picLocks noChangeAspect="1"/>
          </p:cNvPicPr>
          <p:nvPr/>
        </p:nvPicPr>
        <p:blipFill>
          <a:blip r:embed="rId3"/>
          <a:srcRect/>
          <a:stretch/>
        </p:blipFill>
        <p:spPr>
          <a:xfrm>
            <a:off x="407516" y="311266"/>
            <a:ext cx="1518592" cy="1518592"/>
          </a:xfrm>
          <a:prstGeom prst="rect">
            <a:avLst/>
          </a:prstGeom>
        </p:spPr>
      </p:pic>
    </p:spTree>
    <p:extLst>
      <p:ext uri="{BB962C8B-B14F-4D97-AF65-F5344CB8AC3E}">
        <p14:creationId xmlns:p14="http://schemas.microsoft.com/office/powerpoint/2010/main" val="19376560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AFF0D-4162-13D4-F9C0-6E17D37E7AFF}"/>
            </a:ext>
          </a:extLst>
        </p:cNvPr>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E15399A4-1391-D429-8CAC-A9A1C5810B52}"/>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86E75FC3-71FB-1DAD-8E1E-5371AFE1319C}"/>
              </a:ext>
            </a:extLst>
          </p:cNvPr>
          <p:cNvSpPr>
            <a:spLocks noGrp="1"/>
          </p:cNvSpPr>
          <p:nvPr>
            <p:ph type="title"/>
          </p:nvPr>
        </p:nvSpPr>
        <p:spPr>
          <a:xfrm>
            <a:off x="2580353" y="407780"/>
            <a:ext cx="9204131" cy="1325563"/>
          </a:xfrm>
        </p:spPr>
        <p:txBody>
          <a:bodyPr>
            <a:normAutofit/>
          </a:bodyPr>
          <a:lstStyle/>
          <a:p>
            <a:r>
              <a:rPr lang="en-US" sz="4000" b="1" i="1" dirty="0">
                <a:latin typeface="Avenir Black" panose="02000503020000020003" pitchFamily="2" charset="0"/>
              </a:rPr>
              <a:t>Evangelism</a:t>
            </a:r>
            <a:br>
              <a:rPr lang="en-US" sz="4000" b="1" i="1" dirty="0">
                <a:latin typeface="Avenir Black" panose="02000503020000020003" pitchFamily="2" charset="0"/>
              </a:rPr>
            </a:br>
            <a:r>
              <a:rPr lang="en-US" sz="3200" b="1" dirty="0">
                <a:latin typeface="Avenir Black" panose="02000503020000020003" pitchFamily="2" charset="0"/>
              </a:rPr>
              <a:t>p. 311</a:t>
            </a:r>
            <a:endParaRPr lang="en-US" sz="4000" b="1" dirty="0">
              <a:latin typeface="Avenir Black" panose="02000503020000020003" pitchFamily="2" charset="0"/>
            </a:endParaRPr>
          </a:p>
        </p:txBody>
      </p:sp>
      <p:sp>
        <p:nvSpPr>
          <p:cNvPr id="3" name="Content Placeholder 2">
            <a:extLst>
              <a:ext uri="{FF2B5EF4-FFF2-40B4-BE49-F238E27FC236}">
                <a16:creationId xmlns:a16="http://schemas.microsoft.com/office/drawing/2014/main" id="{CEA19B7E-5A24-66E1-0E24-9BC4CE74C69E}"/>
              </a:ext>
            </a:extLst>
          </p:cNvPr>
          <p:cNvSpPr>
            <a:spLocks noGrp="1"/>
          </p:cNvSpPr>
          <p:nvPr>
            <p:ph idx="1"/>
          </p:nvPr>
        </p:nvSpPr>
        <p:spPr>
          <a:xfrm>
            <a:off x="828674" y="2237638"/>
            <a:ext cx="10534651" cy="4351338"/>
          </a:xfrm>
        </p:spPr>
        <p:txBody>
          <a:bodyPr>
            <a:normAutofit/>
          </a:bodyPr>
          <a:lstStyle/>
          <a:p>
            <a:pPr marL="0" indent="0">
              <a:lnSpc>
                <a:spcPct val="100000"/>
              </a:lnSpc>
              <a:buNone/>
            </a:pPr>
            <a:r>
              <a:rPr lang="en-US" sz="3600" dirty="0">
                <a:latin typeface="Avenir Book" panose="02000503020000020003" pitchFamily="2" charset="0"/>
              </a:rPr>
              <a:t>“Before baptism, there should be a </a:t>
            </a:r>
            <a:r>
              <a:rPr lang="en-US" sz="3600" b="1" dirty="0">
                <a:latin typeface="Avenir Black" panose="02000503020000020003" pitchFamily="2" charset="0"/>
              </a:rPr>
              <a:t>thorough inquiry</a:t>
            </a:r>
            <a:r>
              <a:rPr lang="en-US" sz="3600" dirty="0">
                <a:latin typeface="Avenir Book" panose="02000503020000020003" pitchFamily="2" charset="0"/>
              </a:rPr>
              <a:t> as to the experience of the candidates. Let this inquiry be made, </a:t>
            </a:r>
            <a:r>
              <a:rPr lang="en-US" sz="3600" b="1" dirty="0">
                <a:latin typeface="Avenir Black" panose="02000503020000020003" pitchFamily="2" charset="0"/>
              </a:rPr>
              <a:t>not in a cold and distant way</a:t>
            </a:r>
            <a:r>
              <a:rPr lang="en-US" sz="3600" dirty="0">
                <a:latin typeface="Avenir Book" panose="02000503020000020003" pitchFamily="2" charset="0"/>
              </a:rPr>
              <a:t>, but kindly, tenderly, pointing the new converts to the Lamb of God that taketh away the sin of the world. </a:t>
            </a:r>
            <a:r>
              <a:rPr lang="en-US" sz="3600" b="1" dirty="0">
                <a:latin typeface="Avenir Black" panose="02000503020000020003" pitchFamily="2" charset="0"/>
              </a:rPr>
              <a:t>Bring the requirements </a:t>
            </a:r>
            <a:r>
              <a:rPr lang="en-US" sz="3600" dirty="0">
                <a:latin typeface="Avenir Book" panose="02000503020000020003" pitchFamily="2" charset="0"/>
              </a:rPr>
              <a:t>of the gospel to bear upon the candidates for baptism.”</a:t>
            </a: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p>
        </p:txBody>
      </p:sp>
      <p:pic>
        <p:nvPicPr>
          <p:cNvPr id="5" name="Picture 4">
            <a:extLst>
              <a:ext uri="{FF2B5EF4-FFF2-40B4-BE49-F238E27FC236}">
                <a16:creationId xmlns:a16="http://schemas.microsoft.com/office/drawing/2014/main" id="{2C05186B-F2F3-5799-C4A6-57F20EDB6E60}"/>
              </a:ext>
            </a:extLst>
          </p:cNvPr>
          <p:cNvPicPr>
            <a:picLocks noChangeAspect="1"/>
          </p:cNvPicPr>
          <p:nvPr/>
        </p:nvPicPr>
        <p:blipFill>
          <a:blip r:embed="rId3"/>
          <a:srcRect/>
          <a:stretch/>
        </p:blipFill>
        <p:spPr>
          <a:xfrm>
            <a:off x="407516" y="311266"/>
            <a:ext cx="1518592" cy="1518592"/>
          </a:xfrm>
          <a:prstGeom prst="rect">
            <a:avLst/>
          </a:prstGeom>
        </p:spPr>
      </p:pic>
    </p:spTree>
    <p:extLst>
      <p:ext uri="{BB962C8B-B14F-4D97-AF65-F5344CB8AC3E}">
        <p14:creationId xmlns:p14="http://schemas.microsoft.com/office/powerpoint/2010/main" val="2475577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FUNDO GERAL_atualizado.jpg" descr="FUNDO GERAL_atualizado.jp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4" name="TextBox 3">
            <a:extLst>
              <a:ext uri="{FF2B5EF4-FFF2-40B4-BE49-F238E27FC236}">
                <a16:creationId xmlns:a16="http://schemas.microsoft.com/office/drawing/2014/main" id="{4B24FD52-0E4E-1305-7792-C2DC78CD569C}"/>
              </a:ext>
            </a:extLst>
          </p:cNvPr>
          <p:cNvSpPr txBox="1"/>
          <p:nvPr/>
        </p:nvSpPr>
        <p:spPr>
          <a:xfrm>
            <a:off x="613662" y="2828835"/>
            <a:ext cx="10964675" cy="1200329"/>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Avenir Black" charset="0"/>
                <a:ea typeface="Avenir Black" charset="0"/>
                <a:cs typeface="Avenir Black" charset="0"/>
              </a:rPr>
              <a:t>Literature</a:t>
            </a:r>
            <a:endParaRPr kumimoji="0" lang="en-US" sz="7200" b="1" i="0" u="none" strike="noStrike" kern="1200" cap="none" spc="0" normalizeH="0" baseline="0" noProof="0" dirty="0">
              <a:ln>
                <a:noFill/>
              </a:ln>
              <a:solidFill>
                <a:srgbClr val="E22311"/>
              </a:solidFill>
              <a:effectLst/>
              <a:uLnTx/>
              <a:uFillTx/>
              <a:latin typeface="Avenir Book"/>
              <a:ea typeface="+mn-ea"/>
              <a:cs typeface="Avenir Book"/>
            </a:endParaRPr>
          </a:p>
        </p:txBody>
      </p:sp>
      <p:pic>
        <p:nvPicPr>
          <p:cNvPr id="2" name="Picture 1">
            <a:extLst>
              <a:ext uri="{FF2B5EF4-FFF2-40B4-BE49-F238E27FC236}">
                <a16:creationId xmlns:a16="http://schemas.microsoft.com/office/drawing/2014/main" id="{BDCDB348-BC73-E02C-45FE-0FBDF32A710D}"/>
              </a:ext>
            </a:extLst>
          </p:cNvPr>
          <p:cNvPicPr>
            <a:picLocks noChangeAspect="1"/>
          </p:cNvPicPr>
          <p:nvPr/>
        </p:nvPicPr>
        <p:blipFill>
          <a:blip r:embed="rId3"/>
          <a:srcRect/>
          <a:stretch/>
        </p:blipFill>
        <p:spPr>
          <a:xfrm>
            <a:off x="316106" y="210196"/>
            <a:ext cx="1913763" cy="1913763"/>
          </a:xfrm>
          <a:prstGeom prst="rect">
            <a:avLst/>
          </a:prstGeom>
        </p:spPr>
      </p:pic>
    </p:spTree>
    <p:extLst>
      <p:ext uri="{BB962C8B-B14F-4D97-AF65-F5344CB8AC3E}">
        <p14:creationId xmlns:p14="http://schemas.microsoft.com/office/powerpoint/2010/main" val="3251803854"/>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108C1-E883-F5FA-E53A-1BF63C08A833}"/>
            </a:ext>
          </a:extLst>
        </p:cNvPr>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8CBEAE8C-1BD9-A925-7BAD-3EE5FF08CE44}"/>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F19CE014-40C6-C790-CE3E-3E84A481F43C}"/>
              </a:ext>
            </a:extLst>
          </p:cNvPr>
          <p:cNvSpPr>
            <a:spLocks noGrp="1"/>
          </p:cNvSpPr>
          <p:nvPr>
            <p:ph type="title"/>
          </p:nvPr>
        </p:nvSpPr>
        <p:spPr>
          <a:xfrm>
            <a:off x="2580353" y="407780"/>
            <a:ext cx="9204131" cy="1325563"/>
          </a:xfrm>
        </p:spPr>
        <p:txBody>
          <a:bodyPr>
            <a:normAutofit/>
          </a:bodyPr>
          <a:lstStyle/>
          <a:p>
            <a:r>
              <a:rPr lang="en-US" sz="4000" b="1" i="1" dirty="0">
                <a:latin typeface="Avenir Black" panose="02000503020000020003" pitchFamily="2" charset="0"/>
              </a:rPr>
              <a:t>Pastoral Ministry</a:t>
            </a:r>
            <a:br>
              <a:rPr lang="en-US" sz="4000" b="1" i="1" dirty="0">
                <a:latin typeface="Avenir Black" panose="02000503020000020003" pitchFamily="2" charset="0"/>
              </a:rPr>
            </a:br>
            <a:r>
              <a:rPr lang="en-US" sz="3200" b="1" dirty="0">
                <a:latin typeface="Avenir Black" panose="02000503020000020003" pitchFamily="2" charset="0"/>
              </a:rPr>
              <a:t>p. 164</a:t>
            </a:r>
            <a:endParaRPr lang="en-US" sz="4000" b="1" dirty="0">
              <a:latin typeface="Avenir Black" panose="02000503020000020003" pitchFamily="2" charset="0"/>
            </a:endParaRPr>
          </a:p>
        </p:txBody>
      </p:sp>
      <p:sp>
        <p:nvSpPr>
          <p:cNvPr id="3" name="Content Placeholder 2">
            <a:extLst>
              <a:ext uri="{FF2B5EF4-FFF2-40B4-BE49-F238E27FC236}">
                <a16:creationId xmlns:a16="http://schemas.microsoft.com/office/drawing/2014/main" id="{BFDFA1C1-507E-252B-2691-EE39C988D424}"/>
              </a:ext>
            </a:extLst>
          </p:cNvPr>
          <p:cNvSpPr>
            <a:spLocks noGrp="1"/>
          </p:cNvSpPr>
          <p:nvPr>
            <p:ph idx="1"/>
          </p:nvPr>
        </p:nvSpPr>
        <p:spPr>
          <a:xfrm>
            <a:off x="828674" y="2237638"/>
            <a:ext cx="10534651" cy="4351338"/>
          </a:xfrm>
        </p:spPr>
        <p:txBody>
          <a:bodyPr>
            <a:noAutofit/>
          </a:bodyPr>
          <a:lstStyle/>
          <a:p>
            <a:pPr marL="0" indent="0">
              <a:lnSpc>
                <a:spcPct val="100000"/>
              </a:lnSpc>
              <a:buNone/>
            </a:pPr>
            <a:r>
              <a:rPr lang="en-US" sz="3600" dirty="0">
                <a:latin typeface="Avenir Book" panose="02000503020000020003" pitchFamily="2" charset="0"/>
              </a:rPr>
              <a:t>“The test of discipleship is not brought to bear </a:t>
            </a:r>
            <a:r>
              <a:rPr lang="en-US" sz="3600" b="1" dirty="0">
                <a:latin typeface="Avenir Black" panose="02000503020000020003" pitchFamily="2" charset="0"/>
              </a:rPr>
              <a:t>as closely as it should be</a:t>
            </a:r>
            <a:r>
              <a:rPr lang="en-US" sz="3600" dirty="0">
                <a:latin typeface="Avenir Book" panose="02000503020000020003" pitchFamily="2" charset="0"/>
              </a:rPr>
              <a:t> upon those who present themselves for baptism. It should be understood whether those who profess to be converted are simply taking the name of Seventh-day Adventist, or whether they are taking their stand on the Lord’s side, to come out of the world and be</a:t>
            </a:r>
            <a:endParaRPr lang="en-US" sz="3600" dirty="0"/>
          </a:p>
        </p:txBody>
      </p:sp>
      <p:pic>
        <p:nvPicPr>
          <p:cNvPr id="5" name="Picture 4">
            <a:extLst>
              <a:ext uri="{FF2B5EF4-FFF2-40B4-BE49-F238E27FC236}">
                <a16:creationId xmlns:a16="http://schemas.microsoft.com/office/drawing/2014/main" id="{C60498BA-A488-8904-610F-C73AFC9A8C52}"/>
              </a:ext>
            </a:extLst>
          </p:cNvPr>
          <p:cNvPicPr>
            <a:picLocks noChangeAspect="1"/>
          </p:cNvPicPr>
          <p:nvPr/>
        </p:nvPicPr>
        <p:blipFill>
          <a:blip r:embed="rId3"/>
          <a:srcRect/>
          <a:stretch/>
        </p:blipFill>
        <p:spPr>
          <a:xfrm>
            <a:off x="407516" y="311266"/>
            <a:ext cx="1518592" cy="1518592"/>
          </a:xfrm>
          <a:prstGeom prst="rect">
            <a:avLst/>
          </a:prstGeom>
        </p:spPr>
      </p:pic>
    </p:spTree>
    <p:extLst>
      <p:ext uri="{BB962C8B-B14F-4D97-AF65-F5344CB8AC3E}">
        <p14:creationId xmlns:p14="http://schemas.microsoft.com/office/powerpoint/2010/main" val="29331415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FC2AA-8298-4E36-FD09-2601452E51D9}"/>
            </a:ext>
          </a:extLst>
        </p:cNvPr>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E87A404D-F1DC-5493-6FC4-B83054A16B00}"/>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164DDD9C-85FF-B84D-829A-3C5EE315F138}"/>
              </a:ext>
            </a:extLst>
          </p:cNvPr>
          <p:cNvSpPr>
            <a:spLocks noGrp="1"/>
          </p:cNvSpPr>
          <p:nvPr>
            <p:ph type="title"/>
          </p:nvPr>
        </p:nvSpPr>
        <p:spPr>
          <a:xfrm>
            <a:off x="2580353" y="407780"/>
            <a:ext cx="9204131" cy="1325563"/>
          </a:xfrm>
        </p:spPr>
        <p:txBody>
          <a:bodyPr>
            <a:normAutofit/>
          </a:bodyPr>
          <a:lstStyle/>
          <a:p>
            <a:r>
              <a:rPr lang="en-US" sz="4000" b="1" i="1" dirty="0">
                <a:latin typeface="Avenir Black" panose="02000503020000020003" pitchFamily="2" charset="0"/>
              </a:rPr>
              <a:t>Pastoral Ministry</a:t>
            </a:r>
            <a:br>
              <a:rPr lang="en-US" sz="4000" b="1" i="1" dirty="0">
                <a:latin typeface="Avenir Black" panose="02000503020000020003" pitchFamily="2" charset="0"/>
              </a:rPr>
            </a:br>
            <a:r>
              <a:rPr lang="en-US" sz="3200" b="1" dirty="0">
                <a:latin typeface="Avenir Black" panose="02000503020000020003" pitchFamily="2" charset="0"/>
              </a:rPr>
              <a:t>p. 164</a:t>
            </a:r>
            <a:endParaRPr lang="en-US" sz="4000" b="1" dirty="0">
              <a:latin typeface="Avenir Black" panose="02000503020000020003" pitchFamily="2" charset="0"/>
            </a:endParaRPr>
          </a:p>
        </p:txBody>
      </p:sp>
      <p:sp>
        <p:nvSpPr>
          <p:cNvPr id="3" name="Content Placeholder 2">
            <a:extLst>
              <a:ext uri="{FF2B5EF4-FFF2-40B4-BE49-F238E27FC236}">
                <a16:creationId xmlns:a16="http://schemas.microsoft.com/office/drawing/2014/main" id="{C1630261-9B7A-C056-5015-19A8AB5FA827}"/>
              </a:ext>
            </a:extLst>
          </p:cNvPr>
          <p:cNvSpPr>
            <a:spLocks noGrp="1"/>
          </p:cNvSpPr>
          <p:nvPr>
            <p:ph idx="1"/>
          </p:nvPr>
        </p:nvSpPr>
        <p:spPr>
          <a:xfrm>
            <a:off x="828674" y="2237638"/>
            <a:ext cx="10534651" cy="4351338"/>
          </a:xfrm>
        </p:spPr>
        <p:txBody>
          <a:bodyPr>
            <a:noAutofit/>
          </a:bodyPr>
          <a:lstStyle/>
          <a:p>
            <a:pPr marL="0" indent="0">
              <a:lnSpc>
                <a:spcPct val="100000"/>
              </a:lnSpc>
              <a:buNone/>
            </a:pPr>
            <a:r>
              <a:rPr lang="en-US" sz="3600" dirty="0">
                <a:latin typeface="Avenir Book" panose="02000503020000020003" pitchFamily="2" charset="0"/>
              </a:rPr>
              <a:t>“separate and touch not the unclean thing. When they give evidence that they fully understand their position, they are to be accepted. But when they show that they are following the customs and fashions and sentiments of the world, they are to be </a:t>
            </a:r>
            <a:r>
              <a:rPr lang="en-US" sz="3600" b="1" dirty="0">
                <a:latin typeface="Avenir Black" panose="02000503020000020003" pitchFamily="2" charset="0"/>
              </a:rPr>
              <a:t>faithfully dealt with</a:t>
            </a:r>
            <a:r>
              <a:rPr lang="en-US" sz="3600" dirty="0">
                <a:latin typeface="Avenir Book" panose="02000503020000020003" pitchFamily="2" charset="0"/>
              </a:rPr>
              <a:t>. If they feel no burden to </a:t>
            </a:r>
            <a:r>
              <a:rPr lang="en-US" sz="3600" b="1" dirty="0">
                <a:latin typeface="Avenir Black" panose="02000503020000020003" pitchFamily="2" charset="0"/>
              </a:rPr>
              <a:t>change their course of action</a:t>
            </a:r>
            <a:r>
              <a:rPr lang="en-US" sz="3600" dirty="0">
                <a:latin typeface="Avenir Book" panose="02000503020000020003" pitchFamily="2" charset="0"/>
              </a:rPr>
              <a:t>, they should not</a:t>
            </a: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p>
        </p:txBody>
      </p:sp>
      <p:pic>
        <p:nvPicPr>
          <p:cNvPr id="5" name="Picture 4">
            <a:extLst>
              <a:ext uri="{FF2B5EF4-FFF2-40B4-BE49-F238E27FC236}">
                <a16:creationId xmlns:a16="http://schemas.microsoft.com/office/drawing/2014/main" id="{24AD3020-9143-38E0-E335-4B59E68A1692}"/>
              </a:ext>
            </a:extLst>
          </p:cNvPr>
          <p:cNvPicPr>
            <a:picLocks noChangeAspect="1"/>
          </p:cNvPicPr>
          <p:nvPr/>
        </p:nvPicPr>
        <p:blipFill>
          <a:blip r:embed="rId3"/>
          <a:srcRect/>
          <a:stretch/>
        </p:blipFill>
        <p:spPr>
          <a:xfrm>
            <a:off x="407516" y="311266"/>
            <a:ext cx="1518592" cy="1518592"/>
          </a:xfrm>
          <a:prstGeom prst="rect">
            <a:avLst/>
          </a:prstGeom>
        </p:spPr>
      </p:pic>
    </p:spTree>
    <p:extLst>
      <p:ext uri="{BB962C8B-B14F-4D97-AF65-F5344CB8AC3E}">
        <p14:creationId xmlns:p14="http://schemas.microsoft.com/office/powerpoint/2010/main" val="30369651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0BA7C-4DEB-E433-4E8E-A711909A5EB8}"/>
            </a:ext>
          </a:extLst>
        </p:cNvPr>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F8786267-2470-DBDC-7209-192AFD29FB97}"/>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BF1F70CF-C1C1-01B8-CA30-40CB722263E4}"/>
              </a:ext>
            </a:extLst>
          </p:cNvPr>
          <p:cNvSpPr>
            <a:spLocks noGrp="1"/>
          </p:cNvSpPr>
          <p:nvPr>
            <p:ph type="title"/>
          </p:nvPr>
        </p:nvSpPr>
        <p:spPr>
          <a:xfrm>
            <a:off x="2580353" y="407780"/>
            <a:ext cx="9204131" cy="1325563"/>
          </a:xfrm>
        </p:spPr>
        <p:txBody>
          <a:bodyPr>
            <a:normAutofit/>
          </a:bodyPr>
          <a:lstStyle/>
          <a:p>
            <a:r>
              <a:rPr lang="en-US" sz="4000" b="1" i="1" dirty="0">
                <a:latin typeface="Avenir Black" panose="02000503020000020003" pitchFamily="2" charset="0"/>
              </a:rPr>
              <a:t>Pastoral Ministry</a:t>
            </a:r>
            <a:br>
              <a:rPr lang="en-US" sz="4000" b="1" i="1" dirty="0">
                <a:latin typeface="Avenir Black" panose="02000503020000020003" pitchFamily="2" charset="0"/>
              </a:rPr>
            </a:br>
            <a:r>
              <a:rPr lang="en-US" sz="3200" b="1" dirty="0">
                <a:latin typeface="Avenir Black" panose="02000503020000020003" pitchFamily="2" charset="0"/>
              </a:rPr>
              <a:t>p. 164</a:t>
            </a:r>
            <a:endParaRPr lang="en-US" sz="4000" b="1" dirty="0">
              <a:latin typeface="Avenir Black" panose="02000503020000020003" pitchFamily="2" charset="0"/>
            </a:endParaRPr>
          </a:p>
        </p:txBody>
      </p:sp>
      <p:sp>
        <p:nvSpPr>
          <p:cNvPr id="3" name="Content Placeholder 2">
            <a:extLst>
              <a:ext uri="{FF2B5EF4-FFF2-40B4-BE49-F238E27FC236}">
                <a16:creationId xmlns:a16="http://schemas.microsoft.com/office/drawing/2014/main" id="{A999F92D-F06D-CD39-186B-D3B9712937E8}"/>
              </a:ext>
            </a:extLst>
          </p:cNvPr>
          <p:cNvSpPr>
            <a:spLocks noGrp="1"/>
          </p:cNvSpPr>
          <p:nvPr>
            <p:ph idx="1"/>
          </p:nvPr>
        </p:nvSpPr>
        <p:spPr>
          <a:xfrm>
            <a:off x="828674" y="2237638"/>
            <a:ext cx="10534651" cy="4351338"/>
          </a:xfrm>
        </p:spPr>
        <p:txBody>
          <a:bodyPr>
            <a:noAutofit/>
          </a:bodyPr>
          <a:lstStyle/>
          <a:p>
            <a:pPr marL="0" indent="0">
              <a:lnSpc>
                <a:spcPct val="100000"/>
              </a:lnSpc>
              <a:buNone/>
            </a:pPr>
            <a:r>
              <a:rPr lang="en-US" sz="3600" dirty="0">
                <a:latin typeface="Avenir Book" panose="02000503020000020003" pitchFamily="2" charset="0"/>
              </a:rPr>
              <a:t>“be accepted as members of the church. The Lord wants those who compose His church to be true, faithful stewards of the grace of Christ.”</a:t>
            </a: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p>
        </p:txBody>
      </p:sp>
      <p:pic>
        <p:nvPicPr>
          <p:cNvPr id="5" name="Picture 4">
            <a:extLst>
              <a:ext uri="{FF2B5EF4-FFF2-40B4-BE49-F238E27FC236}">
                <a16:creationId xmlns:a16="http://schemas.microsoft.com/office/drawing/2014/main" id="{F5129A16-082F-B569-DD71-46161AB9C34D}"/>
              </a:ext>
            </a:extLst>
          </p:cNvPr>
          <p:cNvPicPr>
            <a:picLocks noChangeAspect="1"/>
          </p:cNvPicPr>
          <p:nvPr/>
        </p:nvPicPr>
        <p:blipFill>
          <a:blip r:embed="rId3"/>
          <a:srcRect/>
          <a:stretch/>
        </p:blipFill>
        <p:spPr>
          <a:xfrm>
            <a:off x="407516" y="311266"/>
            <a:ext cx="1518592" cy="1518592"/>
          </a:xfrm>
          <a:prstGeom prst="rect">
            <a:avLst/>
          </a:prstGeom>
        </p:spPr>
      </p:pic>
    </p:spTree>
    <p:extLst>
      <p:ext uri="{BB962C8B-B14F-4D97-AF65-F5344CB8AC3E}">
        <p14:creationId xmlns:p14="http://schemas.microsoft.com/office/powerpoint/2010/main" val="21604274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793B2-946D-2CF6-7C11-3A291355AB63}"/>
            </a:ext>
          </a:extLst>
        </p:cNvPr>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6E37C46F-9A5A-C69F-D397-732C9BC31B43}"/>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AE78C1D1-B868-7499-02BD-EC95E1AFDA21}"/>
              </a:ext>
            </a:extLst>
          </p:cNvPr>
          <p:cNvSpPr>
            <a:spLocks noGrp="1"/>
          </p:cNvSpPr>
          <p:nvPr>
            <p:ph type="title"/>
          </p:nvPr>
        </p:nvSpPr>
        <p:spPr>
          <a:xfrm>
            <a:off x="2580353" y="407780"/>
            <a:ext cx="9204131" cy="1325563"/>
          </a:xfrm>
        </p:spPr>
        <p:txBody>
          <a:bodyPr>
            <a:normAutofit/>
          </a:bodyPr>
          <a:lstStyle/>
          <a:p>
            <a:r>
              <a:rPr lang="en-US" sz="4000" b="1" i="1" dirty="0">
                <a:latin typeface="Avenir Black" panose="02000503020000020003" pitchFamily="2" charset="0"/>
              </a:rPr>
              <a:t>Evangelism</a:t>
            </a:r>
            <a:br>
              <a:rPr lang="en-US" sz="4000" b="1" i="1" dirty="0">
                <a:latin typeface="Avenir Black" panose="02000503020000020003" pitchFamily="2" charset="0"/>
              </a:rPr>
            </a:br>
            <a:r>
              <a:rPr lang="en-US" sz="3200" b="1" dirty="0">
                <a:latin typeface="Avenir Black" panose="02000503020000020003" pitchFamily="2" charset="0"/>
              </a:rPr>
              <a:t>p. 320</a:t>
            </a:r>
            <a:endParaRPr lang="en-US" sz="4000" b="1" dirty="0">
              <a:latin typeface="Avenir Black" panose="02000503020000020003" pitchFamily="2" charset="0"/>
            </a:endParaRPr>
          </a:p>
        </p:txBody>
      </p:sp>
      <p:sp>
        <p:nvSpPr>
          <p:cNvPr id="3" name="Content Placeholder 2">
            <a:extLst>
              <a:ext uri="{FF2B5EF4-FFF2-40B4-BE49-F238E27FC236}">
                <a16:creationId xmlns:a16="http://schemas.microsoft.com/office/drawing/2014/main" id="{C106941B-20D3-D4B0-4A9C-14DE42A50425}"/>
              </a:ext>
            </a:extLst>
          </p:cNvPr>
          <p:cNvSpPr>
            <a:spLocks noGrp="1"/>
          </p:cNvSpPr>
          <p:nvPr>
            <p:ph idx="1"/>
          </p:nvPr>
        </p:nvSpPr>
        <p:spPr>
          <a:xfrm>
            <a:off x="828674" y="2237638"/>
            <a:ext cx="10534651" cy="4351338"/>
          </a:xfrm>
        </p:spPr>
        <p:txBody>
          <a:bodyPr>
            <a:noAutofit/>
          </a:bodyPr>
          <a:lstStyle/>
          <a:p>
            <a:pPr marL="0" indent="0">
              <a:lnSpc>
                <a:spcPct val="100000"/>
              </a:lnSpc>
              <a:buNone/>
            </a:pPr>
            <a:r>
              <a:rPr lang="en-US" sz="3600" dirty="0">
                <a:latin typeface="Avenir Book" panose="02000503020000020003" pitchFamily="2" charset="0"/>
              </a:rPr>
              <a:t>“God would be better pleased to have six </a:t>
            </a:r>
            <a:r>
              <a:rPr lang="en-US" sz="3600" b="1" dirty="0">
                <a:latin typeface="Avenir Black" panose="02000503020000020003" pitchFamily="2" charset="0"/>
              </a:rPr>
              <a:t>truly converted to the truth</a:t>
            </a:r>
            <a:r>
              <a:rPr lang="en-US" sz="3600" dirty="0">
                <a:latin typeface="Avenir Book" panose="02000503020000020003" pitchFamily="2" charset="0"/>
              </a:rPr>
              <a:t> . . . than to have sixty make a nominal profession, and yet not be thoroughly converted.”</a:t>
            </a: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p>
        </p:txBody>
      </p:sp>
      <p:pic>
        <p:nvPicPr>
          <p:cNvPr id="5" name="Picture 4">
            <a:extLst>
              <a:ext uri="{FF2B5EF4-FFF2-40B4-BE49-F238E27FC236}">
                <a16:creationId xmlns:a16="http://schemas.microsoft.com/office/drawing/2014/main" id="{F0D44500-6EAA-8B11-084D-443E669F5331}"/>
              </a:ext>
            </a:extLst>
          </p:cNvPr>
          <p:cNvPicPr>
            <a:picLocks noChangeAspect="1"/>
          </p:cNvPicPr>
          <p:nvPr/>
        </p:nvPicPr>
        <p:blipFill>
          <a:blip r:embed="rId3"/>
          <a:srcRect/>
          <a:stretch/>
        </p:blipFill>
        <p:spPr>
          <a:xfrm>
            <a:off x="407516" y="311266"/>
            <a:ext cx="1518592" cy="1518592"/>
          </a:xfrm>
          <a:prstGeom prst="rect">
            <a:avLst/>
          </a:prstGeom>
        </p:spPr>
      </p:pic>
    </p:spTree>
    <p:extLst>
      <p:ext uri="{BB962C8B-B14F-4D97-AF65-F5344CB8AC3E}">
        <p14:creationId xmlns:p14="http://schemas.microsoft.com/office/powerpoint/2010/main" val="14122723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92B02-F3A5-9EAE-348F-BE9A919807E7}"/>
            </a:ext>
          </a:extLst>
        </p:cNvPr>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E956B71D-C2BE-E847-D426-FAE9A36E564E}"/>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2EB1378B-1E0F-B48A-0B10-65BB571E1771}"/>
              </a:ext>
            </a:extLst>
          </p:cNvPr>
          <p:cNvSpPr>
            <a:spLocks noGrp="1"/>
          </p:cNvSpPr>
          <p:nvPr>
            <p:ph type="title"/>
          </p:nvPr>
        </p:nvSpPr>
        <p:spPr>
          <a:xfrm>
            <a:off x="2580353" y="407780"/>
            <a:ext cx="9204131" cy="1325563"/>
          </a:xfrm>
        </p:spPr>
        <p:txBody>
          <a:bodyPr>
            <a:normAutofit/>
          </a:bodyPr>
          <a:lstStyle/>
          <a:p>
            <a:r>
              <a:rPr lang="en-US" sz="4000" b="1" i="1" dirty="0">
                <a:latin typeface="Avenir Black" panose="02000503020000020003" pitchFamily="2" charset="0"/>
              </a:rPr>
              <a:t>Evangelism</a:t>
            </a:r>
            <a:br>
              <a:rPr lang="en-US" sz="4000" b="1" i="1" dirty="0">
                <a:latin typeface="Avenir Black" panose="02000503020000020003" pitchFamily="2" charset="0"/>
              </a:rPr>
            </a:br>
            <a:r>
              <a:rPr lang="en-US" sz="3200" b="1" dirty="0">
                <a:latin typeface="Avenir Black" panose="02000503020000020003" pitchFamily="2" charset="0"/>
              </a:rPr>
              <a:t>p. 313</a:t>
            </a:r>
            <a:endParaRPr lang="en-US" sz="4000" b="1" dirty="0">
              <a:latin typeface="Avenir Black" panose="02000503020000020003" pitchFamily="2" charset="0"/>
            </a:endParaRPr>
          </a:p>
        </p:txBody>
      </p:sp>
      <p:sp>
        <p:nvSpPr>
          <p:cNvPr id="3" name="Content Placeholder 2">
            <a:extLst>
              <a:ext uri="{FF2B5EF4-FFF2-40B4-BE49-F238E27FC236}">
                <a16:creationId xmlns:a16="http://schemas.microsoft.com/office/drawing/2014/main" id="{10D6DF85-9B5E-F5A1-27B3-2A7E82791905}"/>
              </a:ext>
            </a:extLst>
          </p:cNvPr>
          <p:cNvSpPr>
            <a:spLocks noGrp="1"/>
          </p:cNvSpPr>
          <p:nvPr>
            <p:ph idx="1"/>
          </p:nvPr>
        </p:nvSpPr>
        <p:spPr>
          <a:xfrm>
            <a:off x="828674" y="2237638"/>
            <a:ext cx="10534651" cy="4351338"/>
          </a:xfrm>
        </p:spPr>
        <p:txBody>
          <a:bodyPr>
            <a:noAutofit/>
          </a:bodyPr>
          <a:lstStyle/>
          <a:p>
            <a:pPr marL="0" indent="0">
              <a:lnSpc>
                <a:spcPct val="100000"/>
              </a:lnSpc>
              <a:buNone/>
            </a:pPr>
            <a:r>
              <a:rPr lang="en-US" sz="3600" dirty="0">
                <a:latin typeface="Avenir Book" panose="02000503020000020003" pitchFamily="2" charset="0"/>
              </a:rPr>
              <a:t>“There is one thing that we have no right to do, and that is to </a:t>
            </a:r>
            <a:r>
              <a:rPr lang="en-US" sz="3600" b="1" dirty="0">
                <a:latin typeface="Avenir Black" panose="02000503020000020003" pitchFamily="2" charset="0"/>
              </a:rPr>
              <a:t>judge another man’s heart or impugn his motives</a:t>
            </a:r>
            <a:r>
              <a:rPr lang="en-US" sz="3600" dirty="0">
                <a:latin typeface="Avenir Book" panose="02000503020000020003" pitchFamily="2" charset="0"/>
              </a:rPr>
              <a:t>. But when a person presents himself as a candidate for church membership, we are to examine the </a:t>
            </a:r>
            <a:r>
              <a:rPr lang="en-US" sz="3600" b="1" dirty="0">
                <a:latin typeface="Avenir Black" panose="02000503020000020003" pitchFamily="2" charset="0"/>
              </a:rPr>
              <a:t>fruit of his life</a:t>
            </a:r>
            <a:r>
              <a:rPr lang="en-US" sz="3600" dirty="0">
                <a:latin typeface="Avenir Book" panose="02000503020000020003" pitchFamily="2" charset="0"/>
              </a:rPr>
              <a:t>, and leave the responsibility of his motive with himself. But great care should be exercised in accepting members</a:t>
            </a:r>
            <a:endParaRPr lang="en-US" sz="3600" dirty="0"/>
          </a:p>
        </p:txBody>
      </p:sp>
      <p:pic>
        <p:nvPicPr>
          <p:cNvPr id="5" name="Picture 4">
            <a:extLst>
              <a:ext uri="{FF2B5EF4-FFF2-40B4-BE49-F238E27FC236}">
                <a16:creationId xmlns:a16="http://schemas.microsoft.com/office/drawing/2014/main" id="{F1189D4B-4531-BD0D-97A0-1D676BAAA39C}"/>
              </a:ext>
            </a:extLst>
          </p:cNvPr>
          <p:cNvPicPr>
            <a:picLocks noChangeAspect="1"/>
          </p:cNvPicPr>
          <p:nvPr/>
        </p:nvPicPr>
        <p:blipFill>
          <a:blip r:embed="rId3"/>
          <a:srcRect/>
          <a:stretch/>
        </p:blipFill>
        <p:spPr>
          <a:xfrm>
            <a:off x="407516" y="311266"/>
            <a:ext cx="1518592" cy="1518592"/>
          </a:xfrm>
          <a:prstGeom prst="rect">
            <a:avLst/>
          </a:prstGeom>
        </p:spPr>
      </p:pic>
    </p:spTree>
    <p:extLst>
      <p:ext uri="{BB962C8B-B14F-4D97-AF65-F5344CB8AC3E}">
        <p14:creationId xmlns:p14="http://schemas.microsoft.com/office/powerpoint/2010/main" val="20818485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21FF0-3D4F-3FA5-9D6D-BB92BE2CB071}"/>
            </a:ext>
          </a:extLst>
        </p:cNvPr>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D82AD4CD-4DB2-8C92-B065-6D582C8F01DE}"/>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FA0C41EE-E97B-76FC-101D-5D18ADC68300}"/>
              </a:ext>
            </a:extLst>
          </p:cNvPr>
          <p:cNvSpPr>
            <a:spLocks noGrp="1"/>
          </p:cNvSpPr>
          <p:nvPr>
            <p:ph type="title"/>
          </p:nvPr>
        </p:nvSpPr>
        <p:spPr>
          <a:xfrm>
            <a:off x="2580353" y="407780"/>
            <a:ext cx="9204131" cy="1325563"/>
          </a:xfrm>
        </p:spPr>
        <p:txBody>
          <a:bodyPr>
            <a:normAutofit/>
          </a:bodyPr>
          <a:lstStyle/>
          <a:p>
            <a:r>
              <a:rPr lang="en-US" sz="4000" b="1" i="1" dirty="0">
                <a:latin typeface="Avenir Black" panose="02000503020000020003" pitchFamily="2" charset="0"/>
              </a:rPr>
              <a:t>Evangelism</a:t>
            </a:r>
            <a:br>
              <a:rPr lang="en-US" sz="4000" b="1" i="1" dirty="0">
                <a:latin typeface="Avenir Black" panose="02000503020000020003" pitchFamily="2" charset="0"/>
              </a:rPr>
            </a:br>
            <a:r>
              <a:rPr lang="en-US" sz="3200" b="1" dirty="0">
                <a:latin typeface="Avenir Black" panose="02000503020000020003" pitchFamily="2" charset="0"/>
              </a:rPr>
              <a:t>p. 313</a:t>
            </a:r>
            <a:endParaRPr lang="en-US" sz="4000" b="1" dirty="0">
              <a:latin typeface="Avenir Black" panose="02000503020000020003" pitchFamily="2" charset="0"/>
            </a:endParaRPr>
          </a:p>
        </p:txBody>
      </p:sp>
      <p:sp>
        <p:nvSpPr>
          <p:cNvPr id="3" name="Content Placeholder 2">
            <a:extLst>
              <a:ext uri="{FF2B5EF4-FFF2-40B4-BE49-F238E27FC236}">
                <a16:creationId xmlns:a16="http://schemas.microsoft.com/office/drawing/2014/main" id="{5231F44D-DC69-53F0-F947-5BEB94B7D0E5}"/>
              </a:ext>
            </a:extLst>
          </p:cNvPr>
          <p:cNvSpPr>
            <a:spLocks noGrp="1"/>
          </p:cNvSpPr>
          <p:nvPr>
            <p:ph idx="1"/>
          </p:nvPr>
        </p:nvSpPr>
        <p:spPr>
          <a:xfrm>
            <a:off x="828674" y="2237638"/>
            <a:ext cx="10534651" cy="4351338"/>
          </a:xfrm>
        </p:spPr>
        <p:txBody>
          <a:bodyPr>
            <a:noAutofit/>
          </a:bodyPr>
          <a:lstStyle/>
          <a:p>
            <a:pPr marL="0" indent="0">
              <a:lnSpc>
                <a:spcPct val="100000"/>
              </a:lnSpc>
              <a:buNone/>
            </a:pPr>
            <a:r>
              <a:rPr lang="en-US" sz="3600" dirty="0">
                <a:latin typeface="Avenir Book" panose="02000503020000020003" pitchFamily="2" charset="0"/>
              </a:rPr>
              <a:t>“into the church; for Satan has his specious devices through which he purposes to crowd false brethren into the church, through whom he can work more successfully to </a:t>
            </a:r>
            <a:r>
              <a:rPr lang="en-US" sz="3600" b="1" dirty="0">
                <a:latin typeface="Avenir Black" panose="02000503020000020003" pitchFamily="2" charset="0"/>
              </a:rPr>
              <a:t>weaken the cause of God</a:t>
            </a:r>
            <a:r>
              <a:rPr lang="en-US" sz="3600" dirty="0">
                <a:latin typeface="Avenir Book" panose="02000503020000020003" pitchFamily="2" charset="0"/>
              </a:rPr>
              <a:t>.”</a:t>
            </a: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p>
        </p:txBody>
      </p:sp>
      <p:pic>
        <p:nvPicPr>
          <p:cNvPr id="5" name="Picture 4">
            <a:extLst>
              <a:ext uri="{FF2B5EF4-FFF2-40B4-BE49-F238E27FC236}">
                <a16:creationId xmlns:a16="http://schemas.microsoft.com/office/drawing/2014/main" id="{4D52315E-51DC-B5B3-C0B7-5284AB88843E}"/>
              </a:ext>
            </a:extLst>
          </p:cNvPr>
          <p:cNvPicPr>
            <a:picLocks noChangeAspect="1"/>
          </p:cNvPicPr>
          <p:nvPr/>
        </p:nvPicPr>
        <p:blipFill>
          <a:blip r:embed="rId3"/>
          <a:srcRect/>
          <a:stretch/>
        </p:blipFill>
        <p:spPr>
          <a:xfrm>
            <a:off x="407516" y="311266"/>
            <a:ext cx="1518592" cy="1518592"/>
          </a:xfrm>
          <a:prstGeom prst="rect">
            <a:avLst/>
          </a:prstGeom>
        </p:spPr>
      </p:pic>
    </p:spTree>
    <p:extLst>
      <p:ext uri="{BB962C8B-B14F-4D97-AF65-F5344CB8AC3E}">
        <p14:creationId xmlns:p14="http://schemas.microsoft.com/office/powerpoint/2010/main" val="14082029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D4D67"/>
        </a:solidFill>
        <a:effectLst/>
      </p:bgPr>
    </p:bg>
    <p:spTree>
      <p:nvGrpSpPr>
        <p:cNvPr id="1" name="">
          <a:extLst>
            <a:ext uri="{FF2B5EF4-FFF2-40B4-BE49-F238E27FC236}">
              <a16:creationId xmlns:a16="http://schemas.microsoft.com/office/drawing/2014/main" id="{37734209-B710-54D9-9BB5-8740926F2118}"/>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A6F9EF2C-E55F-8C2C-EB69-A2F9DB0864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466C2A56-5106-2BE1-B2DB-EE33E069F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8289A2DB-8EC6-AE69-AC18-635163CDEB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EF27C77-2A5E-660E-29F0-7F43AAE05A69}"/>
              </a:ext>
            </a:extLst>
          </p:cNvPr>
          <p:cNvSpPr>
            <a:spLocks noGrp="1"/>
          </p:cNvSpPr>
          <p:nvPr>
            <p:ph type="ctrTitle"/>
          </p:nvPr>
        </p:nvSpPr>
        <p:spPr>
          <a:xfrm>
            <a:off x="507999" y="512496"/>
            <a:ext cx="4945438" cy="1664643"/>
          </a:xfrm>
        </p:spPr>
        <p:txBody>
          <a:bodyPr anchor="b">
            <a:normAutofit/>
          </a:bodyPr>
          <a:lstStyle/>
          <a:p>
            <a:pPr algn="l"/>
            <a:r>
              <a:rPr lang="en-US" sz="5400" b="1" dirty="0">
                <a:latin typeface="Avenir Book" panose="02000503020000020003" pitchFamily="2" charset="0"/>
              </a:rPr>
              <a:t>Fundamentals of Faith:</a:t>
            </a:r>
          </a:p>
        </p:txBody>
      </p:sp>
      <p:pic>
        <p:nvPicPr>
          <p:cNvPr id="7" name="Picture 6">
            <a:extLst>
              <a:ext uri="{FF2B5EF4-FFF2-40B4-BE49-F238E27FC236}">
                <a16:creationId xmlns:a16="http://schemas.microsoft.com/office/drawing/2014/main" id="{6D5BAD6C-3440-BB87-20A0-9FEC097A7D08}"/>
              </a:ext>
            </a:extLst>
          </p:cNvPr>
          <p:cNvPicPr>
            <a:picLocks noChangeAspect="1"/>
          </p:cNvPicPr>
          <p:nvPr/>
        </p:nvPicPr>
        <p:blipFill>
          <a:blip r:embed="rId2"/>
          <a:srcRect/>
          <a:stretch/>
        </p:blipFill>
        <p:spPr>
          <a:xfrm>
            <a:off x="5598312" y="7928"/>
            <a:ext cx="7495474" cy="6850072"/>
          </a:xfrm>
          <a:prstGeom prst="rect">
            <a:avLst/>
          </a:prstGeom>
        </p:spPr>
      </p:pic>
      <p:sp>
        <p:nvSpPr>
          <p:cNvPr id="8" name="Title 1">
            <a:extLst>
              <a:ext uri="{FF2B5EF4-FFF2-40B4-BE49-F238E27FC236}">
                <a16:creationId xmlns:a16="http://schemas.microsoft.com/office/drawing/2014/main" id="{DF461B78-5395-6096-E615-45787E532E16}"/>
              </a:ext>
            </a:extLst>
          </p:cNvPr>
          <p:cNvSpPr txBox="1">
            <a:spLocks/>
          </p:cNvSpPr>
          <p:nvPr/>
        </p:nvSpPr>
        <p:spPr>
          <a:xfrm>
            <a:off x="504172" y="2341459"/>
            <a:ext cx="4945438" cy="15338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venir Book" panose="02000503020000020003" pitchFamily="2" charset="0"/>
                <a:ea typeface="+mj-ea"/>
                <a:cs typeface="+mj-cs"/>
              </a:rPr>
              <a:t>A Summary of</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venir Book" panose="02000503020000020003" pitchFamily="2" charset="0"/>
                <a:ea typeface="+mj-ea"/>
                <a:cs typeface="+mj-cs"/>
              </a:rPr>
              <a:t>Essential Bible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venir Book" panose="02000503020000020003" pitchFamily="2" charset="0"/>
                <a:ea typeface="+mj-ea"/>
                <a:cs typeface="+mj-cs"/>
              </a:rPr>
              <a:t>Doctrines</a:t>
            </a:r>
          </a:p>
        </p:txBody>
      </p:sp>
      <p:pic>
        <p:nvPicPr>
          <p:cNvPr id="9" name="Picture 8">
            <a:extLst>
              <a:ext uri="{FF2B5EF4-FFF2-40B4-BE49-F238E27FC236}">
                <a16:creationId xmlns:a16="http://schemas.microsoft.com/office/drawing/2014/main" id="{727087D3-5F50-5C98-F82E-1AED3572C2E0}"/>
              </a:ext>
            </a:extLst>
          </p:cNvPr>
          <p:cNvPicPr>
            <a:picLocks noChangeAspect="1"/>
          </p:cNvPicPr>
          <p:nvPr/>
        </p:nvPicPr>
        <p:blipFill>
          <a:blip r:embed="rId3"/>
          <a:srcRect/>
          <a:stretch/>
        </p:blipFill>
        <p:spPr>
          <a:xfrm>
            <a:off x="5293895" y="4777164"/>
            <a:ext cx="1568340" cy="1568340"/>
          </a:xfrm>
          <a:prstGeom prst="rect">
            <a:avLst/>
          </a:prstGeom>
        </p:spPr>
      </p:pic>
    </p:spTree>
    <p:extLst>
      <p:ext uri="{BB962C8B-B14F-4D97-AF65-F5344CB8AC3E}">
        <p14:creationId xmlns:p14="http://schemas.microsoft.com/office/powerpoint/2010/main" val="3142100430"/>
      </p:ext>
    </p:extLst>
  </p:cSld>
  <p:clrMapOvr>
    <a:overrideClrMapping bg1="dk1" tx1="lt1" bg2="dk2" tx2="lt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18" name="Rounded Rectangle 7">
            <a:extLst>
              <a:ext uri="{FF2B5EF4-FFF2-40B4-BE49-F238E27FC236}">
                <a16:creationId xmlns:a16="http://schemas.microsoft.com/office/drawing/2014/main" id="{D82A7942-5631-47FC-9908-0E14371AE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6122A79A-3F6A-FA4F-91DD-7C509914B254}"/>
              </a:ext>
            </a:extLst>
          </p:cNvPr>
          <p:cNvPicPr>
            <a:picLocks noChangeAspect="1"/>
          </p:cNvPicPr>
          <p:nvPr/>
        </p:nvPicPr>
        <p:blipFill>
          <a:blip r:embed="rId4"/>
          <a:srcRect/>
          <a:stretch/>
        </p:blipFill>
        <p:spPr>
          <a:xfrm>
            <a:off x="4422" y="462280"/>
            <a:ext cx="6493556" cy="5933440"/>
          </a:xfrm>
          <a:prstGeom prst="rect">
            <a:avLst/>
          </a:prstGeom>
        </p:spPr>
      </p:pic>
      <p:sp>
        <p:nvSpPr>
          <p:cNvPr id="8" name="TextBox 7">
            <a:extLst>
              <a:ext uri="{FF2B5EF4-FFF2-40B4-BE49-F238E27FC236}">
                <a16:creationId xmlns:a16="http://schemas.microsoft.com/office/drawing/2014/main" id="{9E708848-AFFC-3A44-920F-D69163672550}"/>
              </a:ext>
            </a:extLst>
          </p:cNvPr>
          <p:cNvSpPr txBox="1"/>
          <p:nvPr/>
        </p:nvSpPr>
        <p:spPr>
          <a:xfrm>
            <a:off x="5519673" y="1305341"/>
            <a:ext cx="4741333" cy="42473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Covers all 28 fundamental beliefs in an evangelistic order</a:t>
            </a:r>
          </a:p>
        </p:txBody>
      </p:sp>
    </p:spTree>
    <p:extLst>
      <p:ext uri="{BB962C8B-B14F-4D97-AF65-F5344CB8AC3E}">
        <p14:creationId xmlns:p14="http://schemas.microsoft.com/office/powerpoint/2010/main" val="23089820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18" name="Rounded Rectangle 7">
            <a:extLst>
              <a:ext uri="{FF2B5EF4-FFF2-40B4-BE49-F238E27FC236}">
                <a16:creationId xmlns:a16="http://schemas.microsoft.com/office/drawing/2014/main" id="{D82A7942-5631-47FC-9908-0E14371AE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6122A79A-3F6A-FA4F-91DD-7C509914B254}"/>
              </a:ext>
            </a:extLst>
          </p:cNvPr>
          <p:cNvPicPr>
            <a:picLocks noChangeAspect="1"/>
          </p:cNvPicPr>
          <p:nvPr/>
        </p:nvPicPr>
        <p:blipFill>
          <a:blip r:embed="rId4"/>
          <a:srcRect/>
          <a:stretch/>
        </p:blipFill>
        <p:spPr>
          <a:xfrm>
            <a:off x="4422" y="462280"/>
            <a:ext cx="6493556" cy="5933440"/>
          </a:xfrm>
          <a:prstGeom prst="rect">
            <a:avLst/>
          </a:prstGeom>
        </p:spPr>
      </p:pic>
      <p:sp>
        <p:nvSpPr>
          <p:cNvPr id="8" name="TextBox 7">
            <a:extLst>
              <a:ext uri="{FF2B5EF4-FFF2-40B4-BE49-F238E27FC236}">
                <a16:creationId xmlns:a16="http://schemas.microsoft.com/office/drawing/2014/main" id="{9E708848-AFFC-3A44-920F-D69163672550}"/>
              </a:ext>
            </a:extLst>
          </p:cNvPr>
          <p:cNvSpPr txBox="1"/>
          <p:nvPr/>
        </p:nvSpPr>
        <p:spPr>
          <a:xfrm>
            <a:off x="5503345" y="1557862"/>
            <a:ext cx="4927600" cy="34163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Includes “My Commitment” points for decisions</a:t>
            </a:r>
          </a:p>
        </p:txBody>
      </p:sp>
    </p:spTree>
    <p:extLst>
      <p:ext uri="{BB962C8B-B14F-4D97-AF65-F5344CB8AC3E}">
        <p14:creationId xmlns:p14="http://schemas.microsoft.com/office/powerpoint/2010/main" val="11784520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18" name="Rounded Rectangle 7">
            <a:extLst>
              <a:ext uri="{FF2B5EF4-FFF2-40B4-BE49-F238E27FC236}">
                <a16:creationId xmlns:a16="http://schemas.microsoft.com/office/drawing/2014/main" id="{D82A7942-5631-47FC-9908-0E14371AE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6122A79A-3F6A-FA4F-91DD-7C509914B254}"/>
              </a:ext>
            </a:extLst>
          </p:cNvPr>
          <p:cNvPicPr>
            <a:picLocks noChangeAspect="1"/>
          </p:cNvPicPr>
          <p:nvPr/>
        </p:nvPicPr>
        <p:blipFill>
          <a:blip r:embed="rId4"/>
          <a:srcRect/>
          <a:stretch/>
        </p:blipFill>
        <p:spPr>
          <a:xfrm>
            <a:off x="4422" y="462280"/>
            <a:ext cx="6493556" cy="5933440"/>
          </a:xfrm>
          <a:prstGeom prst="rect">
            <a:avLst/>
          </a:prstGeom>
        </p:spPr>
      </p:pic>
      <p:sp>
        <p:nvSpPr>
          <p:cNvPr id="8" name="TextBox 7">
            <a:extLst>
              <a:ext uri="{FF2B5EF4-FFF2-40B4-BE49-F238E27FC236}">
                <a16:creationId xmlns:a16="http://schemas.microsoft.com/office/drawing/2014/main" id="{9E708848-AFFC-3A44-920F-D69163672550}"/>
              </a:ext>
            </a:extLst>
          </p:cNvPr>
          <p:cNvSpPr txBox="1"/>
          <p:nvPr/>
        </p:nvSpPr>
        <p:spPr>
          <a:xfrm>
            <a:off x="5334014" y="1557862"/>
            <a:ext cx="6045189" cy="34163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Church members can prepare candidates for baptism</a:t>
            </a:r>
          </a:p>
        </p:txBody>
      </p:sp>
    </p:spTree>
    <p:extLst>
      <p:ext uri="{BB962C8B-B14F-4D97-AF65-F5344CB8AC3E}">
        <p14:creationId xmlns:p14="http://schemas.microsoft.com/office/powerpoint/2010/main" val="1841150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AAEB5BBD-19B5-4832-7EEB-AF8F4086B861}"/>
              </a:ext>
            </a:extLst>
          </p:cNvPr>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5C655111-1817-D4BF-F4F4-94D9E4073A5E}"/>
              </a:ext>
            </a:extLst>
          </p:cNvPr>
          <p:cNvSpPr>
            <a:spLocks noGrp="1"/>
          </p:cNvSpPr>
          <p:nvPr>
            <p:ph type="title"/>
          </p:nvPr>
        </p:nvSpPr>
        <p:spPr>
          <a:xfrm>
            <a:off x="2580353" y="407780"/>
            <a:ext cx="9204131" cy="1325563"/>
          </a:xfrm>
        </p:spPr>
        <p:txBody>
          <a:bodyPr>
            <a:normAutofit/>
          </a:bodyPr>
          <a:lstStyle/>
          <a:p>
            <a:r>
              <a:rPr lang="en-US" sz="4000" b="1" i="1" dirty="0">
                <a:latin typeface="Avenir Black" panose="02000503020000020003" pitchFamily="2" charset="0"/>
              </a:rPr>
              <a:t>Testimonies for the Church </a:t>
            </a:r>
            <a:br>
              <a:rPr lang="en-US" sz="4000" b="1" dirty="0">
                <a:latin typeface="Avenir Black" panose="02000503020000020003" pitchFamily="2" charset="0"/>
              </a:rPr>
            </a:br>
            <a:r>
              <a:rPr lang="en-US" sz="3200" b="1" dirty="0">
                <a:latin typeface="Avenir Black" panose="02000503020000020003" pitchFamily="2" charset="0"/>
              </a:rPr>
              <a:t>vol. 7, p. 139</a:t>
            </a:r>
            <a:endParaRPr lang="en-US" sz="4000" b="1" dirty="0">
              <a:latin typeface="Avenir Black" panose="02000503020000020003" pitchFamily="2" charset="0"/>
            </a:endParaRPr>
          </a:p>
        </p:txBody>
      </p:sp>
      <p:sp>
        <p:nvSpPr>
          <p:cNvPr id="3" name="Content Placeholder 2">
            <a:extLst>
              <a:ext uri="{FF2B5EF4-FFF2-40B4-BE49-F238E27FC236}">
                <a16:creationId xmlns:a16="http://schemas.microsoft.com/office/drawing/2014/main" id="{1F8C78D2-E618-22E5-7EF7-E81E8EEE6948}"/>
              </a:ext>
            </a:extLst>
          </p:cNvPr>
          <p:cNvSpPr>
            <a:spLocks noGrp="1"/>
          </p:cNvSpPr>
          <p:nvPr>
            <p:ph idx="1"/>
          </p:nvPr>
        </p:nvSpPr>
        <p:spPr>
          <a:xfrm>
            <a:off x="828674" y="2506662"/>
            <a:ext cx="10534651" cy="4351338"/>
          </a:xfrm>
        </p:spPr>
        <p:txBody>
          <a:bodyPr>
            <a:normAutofit/>
          </a:bodyPr>
          <a:lstStyle/>
          <a:p>
            <a:pPr marL="0" indent="0">
              <a:lnSpc>
                <a:spcPct val="100000"/>
              </a:lnSpc>
              <a:buNone/>
            </a:pPr>
            <a:r>
              <a:rPr lang="en-US" sz="3600" b="1" dirty="0">
                <a:latin typeface="Avenir Black" panose="02000503020000020003" pitchFamily="2" charset="0"/>
                <a:ea typeface="+mj-ea"/>
                <a:cs typeface="+mj-cs"/>
              </a:rPr>
              <a:t>Literature prepares people to meet God:</a:t>
            </a:r>
            <a:endParaRPr lang="en-US" sz="3600" b="1" dirty="0">
              <a:latin typeface="Avenir Black" panose="02000503020000020003" pitchFamily="2" charset="0"/>
            </a:endParaRPr>
          </a:p>
          <a:p>
            <a:pPr marL="0" indent="0">
              <a:lnSpc>
                <a:spcPct val="100000"/>
              </a:lnSpc>
              <a:buNone/>
            </a:pPr>
            <a:r>
              <a:rPr lang="en-US" sz="3600" dirty="0">
                <a:latin typeface="Avenir Book" panose="02000503020000020003" pitchFamily="2" charset="0"/>
              </a:rPr>
              <a:t>“The publications sent forth from our printing houses are to prepare a people to meet God. Throughout the world they are to do the same work that was done by John the Baptist for the Jewish nation.”</a:t>
            </a:r>
          </a:p>
          <a:p>
            <a:pPr marL="0" indent="0">
              <a:lnSpc>
                <a:spcPct val="100000"/>
              </a:lnSpc>
              <a:buNone/>
            </a:pPr>
            <a:endParaRPr lang="en-US" sz="3600" dirty="0"/>
          </a:p>
        </p:txBody>
      </p:sp>
      <p:pic>
        <p:nvPicPr>
          <p:cNvPr id="5" name="Picture 4">
            <a:extLst>
              <a:ext uri="{FF2B5EF4-FFF2-40B4-BE49-F238E27FC236}">
                <a16:creationId xmlns:a16="http://schemas.microsoft.com/office/drawing/2014/main" id="{12FAE868-5DF7-3505-D0F9-709574776210}"/>
              </a:ext>
            </a:extLst>
          </p:cNvPr>
          <p:cNvPicPr>
            <a:picLocks noChangeAspect="1"/>
          </p:cNvPicPr>
          <p:nvPr/>
        </p:nvPicPr>
        <p:blipFill>
          <a:blip r:embed="rId4"/>
          <a:srcRect/>
          <a:stretch/>
        </p:blipFill>
        <p:spPr>
          <a:xfrm>
            <a:off x="407516" y="311266"/>
            <a:ext cx="1518592" cy="1518592"/>
          </a:xfrm>
          <a:prstGeom prst="rect">
            <a:avLst/>
          </a:prstGeom>
        </p:spPr>
      </p:pic>
    </p:spTree>
    <p:extLst>
      <p:ext uri="{BB962C8B-B14F-4D97-AF65-F5344CB8AC3E}">
        <p14:creationId xmlns:p14="http://schemas.microsoft.com/office/powerpoint/2010/main" val="33181496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FUNDO GERAL_atualizado.jpg" descr="FUNDO GERAL_atualizado.jp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4" name="TextBox 3">
            <a:extLst>
              <a:ext uri="{FF2B5EF4-FFF2-40B4-BE49-F238E27FC236}">
                <a16:creationId xmlns:a16="http://schemas.microsoft.com/office/drawing/2014/main" id="{4B24FD52-0E4E-1305-7792-C2DC78CD569C}"/>
              </a:ext>
            </a:extLst>
          </p:cNvPr>
          <p:cNvSpPr txBox="1"/>
          <p:nvPr/>
        </p:nvSpPr>
        <p:spPr>
          <a:xfrm>
            <a:off x="613662" y="2274838"/>
            <a:ext cx="10964675" cy="230832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Avenir Black" charset="0"/>
                <a:ea typeface="Avenir Black" charset="0"/>
                <a:cs typeface="Avenir Black" charset="0"/>
              </a:rPr>
              <a:t>Discipleship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Avenir Black" charset="0"/>
                <a:ea typeface="Avenir Black" charset="0"/>
                <a:cs typeface="Avenir Black" charset="0"/>
              </a:rPr>
              <a:t>Mentoring</a:t>
            </a:r>
            <a:endParaRPr kumimoji="0" lang="en-US" sz="7200" b="1" i="0" u="none" strike="noStrike" kern="1200" cap="none" spc="0" normalizeH="0" baseline="0" noProof="0" dirty="0">
              <a:ln>
                <a:noFill/>
              </a:ln>
              <a:solidFill>
                <a:srgbClr val="E22311"/>
              </a:solidFill>
              <a:effectLst/>
              <a:uLnTx/>
              <a:uFillTx/>
              <a:latin typeface="Avenir Book"/>
              <a:ea typeface="+mn-ea"/>
              <a:cs typeface="Avenir Book"/>
            </a:endParaRPr>
          </a:p>
        </p:txBody>
      </p:sp>
      <p:pic>
        <p:nvPicPr>
          <p:cNvPr id="2" name="Picture 1">
            <a:extLst>
              <a:ext uri="{FF2B5EF4-FFF2-40B4-BE49-F238E27FC236}">
                <a16:creationId xmlns:a16="http://schemas.microsoft.com/office/drawing/2014/main" id="{BDCDB348-BC73-E02C-45FE-0FBDF32A710D}"/>
              </a:ext>
            </a:extLst>
          </p:cNvPr>
          <p:cNvPicPr>
            <a:picLocks noChangeAspect="1"/>
          </p:cNvPicPr>
          <p:nvPr/>
        </p:nvPicPr>
        <p:blipFill>
          <a:blip r:embed="rId3"/>
          <a:srcRect/>
          <a:stretch/>
        </p:blipFill>
        <p:spPr>
          <a:xfrm>
            <a:off x="316106" y="210196"/>
            <a:ext cx="1913763" cy="1913763"/>
          </a:xfrm>
          <a:prstGeom prst="rect">
            <a:avLst/>
          </a:prstGeom>
        </p:spPr>
      </p:pic>
    </p:spTree>
    <p:extLst>
      <p:ext uri="{BB962C8B-B14F-4D97-AF65-F5344CB8AC3E}">
        <p14:creationId xmlns:p14="http://schemas.microsoft.com/office/powerpoint/2010/main" val="1043689701"/>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B2375-5002-F108-3B90-214B7C21C601}"/>
            </a:ext>
          </a:extLst>
        </p:cNvPr>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95950092-D483-D503-AAE8-7CBB9DC9B9DB}"/>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F8066949-7E2D-FB33-142E-48FF7181C021}"/>
              </a:ext>
            </a:extLst>
          </p:cNvPr>
          <p:cNvSpPr>
            <a:spLocks noGrp="1"/>
          </p:cNvSpPr>
          <p:nvPr>
            <p:ph type="title"/>
          </p:nvPr>
        </p:nvSpPr>
        <p:spPr>
          <a:xfrm>
            <a:off x="2580353" y="407780"/>
            <a:ext cx="9204131" cy="1325563"/>
          </a:xfrm>
        </p:spPr>
        <p:txBody>
          <a:bodyPr>
            <a:normAutofit/>
          </a:bodyPr>
          <a:lstStyle/>
          <a:p>
            <a:r>
              <a:rPr lang="en-US" sz="4000" b="1" dirty="0">
                <a:latin typeface="Avenir Black" panose="02000503020000020003" pitchFamily="2" charset="0"/>
              </a:rPr>
              <a:t>Acts 2:40-41</a:t>
            </a:r>
          </a:p>
        </p:txBody>
      </p:sp>
      <p:sp>
        <p:nvSpPr>
          <p:cNvPr id="3" name="Content Placeholder 2">
            <a:extLst>
              <a:ext uri="{FF2B5EF4-FFF2-40B4-BE49-F238E27FC236}">
                <a16:creationId xmlns:a16="http://schemas.microsoft.com/office/drawing/2014/main" id="{DFC88395-9D8A-D95A-D6E3-4D5574B8877C}"/>
              </a:ext>
            </a:extLst>
          </p:cNvPr>
          <p:cNvSpPr>
            <a:spLocks noGrp="1"/>
          </p:cNvSpPr>
          <p:nvPr>
            <p:ph idx="1"/>
          </p:nvPr>
        </p:nvSpPr>
        <p:spPr>
          <a:xfrm>
            <a:off x="828674" y="2506662"/>
            <a:ext cx="10534651" cy="4351338"/>
          </a:xfrm>
        </p:spPr>
        <p:txBody>
          <a:bodyPr>
            <a:normAutofit/>
          </a:bodyPr>
          <a:lstStyle/>
          <a:p>
            <a:pPr marL="0" indent="0">
              <a:lnSpc>
                <a:spcPct val="100000"/>
              </a:lnSpc>
              <a:buNone/>
            </a:pPr>
            <a:r>
              <a:rPr lang="en-US" sz="3600" dirty="0">
                <a:latin typeface="Avenir Book" panose="02000503020000020003" pitchFamily="2" charset="0"/>
              </a:rPr>
              <a:t>“Then those who </a:t>
            </a:r>
            <a:r>
              <a:rPr lang="en-US" sz="3600" b="1" dirty="0">
                <a:latin typeface="Avenir Black" panose="02000503020000020003" pitchFamily="2" charset="0"/>
              </a:rPr>
              <a:t>gladly received his word </a:t>
            </a:r>
            <a:r>
              <a:rPr lang="en-US" sz="3600" dirty="0">
                <a:latin typeface="Avenir Book" panose="02000503020000020003" pitchFamily="2" charset="0"/>
              </a:rPr>
              <a:t>were baptized; and that day about three thousand souls were added to them. And they </a:t>
            </a:r>
            <a:r>
              <a:rPr lang="en-US" sz="3600" b="1" dirty="0">
                <a:latin typeface="Avenir Black" panose="02000503020000020003" pitchFamily="2" charset="0"/>
              </a:rPr>
              <a:t>continued steadfastly</a:t>
            </a:r>
            <a:r>
              <a:rPr lang="en-US" sz="3600" dirty="0">
                <a:latin typeface="Avenir Book" panose="02000503020000020003" pitchFamily="2" charset="0"/>
              </a:rPr>
              <a:t> in the apostles’ doctrine and fellowship, in the breaking of bread, and in prayers.” </a:t>
            </a: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p>
        </p:txBody>
      </p:sp>
      <p:pic>
        <p:nvPicPr>
          <p:cNvPr id="5" name="Picture 4">
            <a:extLst>
              <a:ext uri="{FF2B5EF4-FFF2-40B4-BE49-F238E27FC236}">
                <a16:creationId xmlns:a16="http://schemas.microsoft.com/office/drawing/2014/main" id="{20D36369-EA3D-315C-3B45-8DD7B1EBCD41}"/>
              </a:ext>
            </a:extLst>
          </p:cNvPr>
          <p:cNvPicPr>
            <a:picLocks noChangeAspect="1"/>
          </p:cNvPicPr>
          <p:nvPr/>
        </p:nvPicPr>
        <p:blipFill>
          <a:blip r:embed="rId3"/>
          <a:srcRect/>
          <a:stretch/>
        </p:blipFill>
        <p:spPr>
          <a:xfrm>
            <a:off x="407516" y="311266"/>
            <a:ext cx="1518592" cy="1518592"/>
          </a:xfrm>
          <a:prstGeom prst="rect">
            <a:avLst/>
          </a:prstGeom>
        </p:spPr>
      </p:pic>
    </p:spTree>
    <p:extLst>
      <p:ext uri="{BB962C8B-B14F-4D97-AF65-F5344CB8AC3E}">
        <p14:creationId xmlns:p14="http://schemas.microsoft.com/office/powerpoint/2010/main" val="3386482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48362-68A5-977C-9B59-9802A0ADAC5F}"/>
            </a:ext>
          </a:extLst>
        </p:cNvPr>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BBDF5BB2-F76E-A46E-0B5D-3CAD8634284B}"/>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53A30E93-B5C8-F807-C209-45A3A7C80743}"/>
              </a:ext>
            </a:extLst>
          </p:cNvPr>
          <p:cNvSpPr>
            <a:spLocks noGrp="1"/>
          </p:cNvSpPr>
          <p:nvPr>
            <p:ph type="title"/>
          </p:nvPr>
        </p:nvSpPr>
        <p:spPr>
          <a:xfrm>
            <a:off x="2580353" y="407780"/>
            <a:ext cx="9204131" cy="1325563"/>
          </a:xfrm>
        </p:spPr>
        <p:txBody>
          <a:bodyPr>
            <a:normAutofit/>
          </a:bodyPr>
          <a:lstStyle/>
          <a:p>
            <a:r>
              <a:rPr lang="en-US" sz="4000" b="1" i="1" dirty="0">
                <a:latin typeface="Avenir Black" panose="02000503020000020003" pitchFamily="2" charset="0"/>
              </a:rPr>
              <a:t>Evangelism</a:t>
            </a:r>
            <a:br>
              <a:rPr lang="en-US" sz="4000" b="1" dirty="0">
                <a:latin typeface="Avenir Black" panose="02000503020000020003" pitchFamily="2" charset="0"/>
              </a:rPr>
            </a:br>
            <a:r>
              <a:rPr lang="en-US" sz="3200" b="1" dirty="0">
                <a:latin typeface="Avenir Black" panose="02000503020000020003" pitchFamily="2" charset="0"/>
              </a:rPr>
              <a:t>p. 337</a:t>
            </a:r>
            <a:endParaRPr lang="en-US" sz="4000" b="1" dirty="0">
              <a:latin typeface="Avenir Black" panose="02000503020000020003" pitchFamily="2" charset="0"/>
            </a:endParaRPr>
          </a:p>
        </p:txBody>
      </p:sp>
      <p:sp>
        <p:nvSpPr>
          <p:cNvPr id="3" name="Content Placeholder 2">
            <a:extLst>
              <a:ext uri="{FF2B5EF4-FFF2-40B4-BE49-F238E27FC236}">
                <a16:creationId xmlns:a16="http://schemas.microsoft.com/office/drawing/2014/main" id="{AF84D988-172B-8D70-B2AF-A762CC1178EC}"/>
              </a:ext>
            </a:extLst>
          </p:cNvPr>
          <p:cNvSpPr>
            <a:spLocks noGrp="1"/>
          </p:cNvSpPr>
          <p:nvPr>
            <p:ph idx="1"/>
          </p:nvPr>
        </p:nvSpPr>
        <p:spPr>
          <a:xfrm>
            <a:off x="828674" y="2141123"/>
            <a:ext cx="10534651" cy="4351338"/>
          </a:xfrm>
        </p:spPr>
        <p:txBody>
          <a:bodyPr>
            <a:noAutofit/>
          </a:bodyPr>
          <a:lstStyle/>
          <a:p>
            <a:pPr marL="0" indent="0">
              <a:lnSpc>
                <a:spcPct val="100000"/>
              </a:lnSpc>
              <a:buNone/>
            </a:pPr>
            <a:r>
              <a:rPr lang="en-US" sz="3600" dirty="0">
                <a:latin typeface="Avenir Book" panose="02000503020000020003" pitchFamily="2" charset="0"/>
              </a:rPr>
              <a:t>“After individuals have been converted to the truth, they need to be </a:t>
            </a:r>
            <a:r>
              <a:rPr lang="en-US" sz="3600" b="1" dirty="0">
                <a:latin typeface="Avenir Black" panose="02000503020000020003" pitchFamily="2" charset="0"/>
              </a:rPr>
              <a:t>looked after</a:t>
            </a:r>
            <a:r>
              <a:rPr lang="en-US" sz="3600" dirty="0">
                <a:latin typeface="Avenir Book" panose="02000503020000020003" pitchFamily="2" charset="0"/>
              </a:rPr>
              <a:t>. . . . These newly converted ones need nursing, watchful attention, help, and encouragement. These should not be left alone, a prey to Satan’s most powerful temptations; they need to be educated in regard to </a:t>
            </a:r>
            <a:r>
              <a:rPr lang="en-US" sz="3600" b="1" dirty="0">
                <a:latin typeface="Avenir Black" panose="02000503020000020003" pitchFamily="2" charset="0"/>
              </a:rPr>
              <a:t>their duties</a:t>
            </a:r>
            <a:r>
              <a:rPr lang="en-US" sz="3600" dirty="0">
                <a:latin typeface="Avenir Book" panose="02000503020000020003" pitchFamily="2" charset="0"/>
              </a:rPr>
              <a:t>, to be </a:t>
            </a:r>
            <a:r>
              <a:rPr lang="en-US" sz="3600" b="1" dirty="0">
                <a:latin typeface="Avenir Black" panose="02000503020000020003" pitchFamily="2" charset="0"/>
              </a:rPr>
              <a:t>kindly dealt with</a:t>
            </a:r>
            <a:r>
              <a:rPr lang="en-US" sz="3600" dirty="0">
                <a:latin typeface="Avenir Book" panose="02000503020000020003" pitchFamily="2" charset="0"/>
              </a:rPr>
              <a:t>, to be </a:t>
            </a:r>
            <a:r>
              <a:rPr lang="en-US" sz="3600" b="1" dirty="0">
                <a:latin typeface="Avenir Black" panose="02000503020000020003" pitchFamily="2" charset="0"/>
              </a:rPr>
              <a:t>led along</a:t>
            </a:r>
            <a:r>
              <a:rPr lang="en-US" sz="3600" dirty="0">
                <a:latin typeface="Avenir Book" panose="02000503020000020003" pitchFamily="2" charset="0"/>
              </a:rPr>
              <a:t>, and to be </a:t>
            </a:r>
            <a:r>
              <a:rPr lang="en-US" sz="3600" b="1" dirty="0">
                <a:latin typeface="Avenir Black" panose="02000503020000020003" pitchFamily="2" charset="0"/>
              </a:rPr>
              <a:t>visited and prayed with</a:t>
            </a:r>
            <a:r>
              <a:rPr lang="en-US" sz="3600" dirty="0">
                <a:latin typeface="Avenir Book" panose="02000503020000020003" pitchFamily="2" charset="0"/>
              </a:rPr>
              <a:t>.”</a:t>
            </a: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p>
        </p:txBody>
      </p:sp>
      <p:pic>
        <p:nvPicPr>
          <p:cNvPr id="5" name="Picture 4">
            <a:extLst>
              <a:ext uri="{FF2B5EF4-FFF2-40B4-BE49-F238E27FC236}">
                <a16:creationId xmlns:a16="http://schemas.microsoft.com/office/drawing/2014/main" id="{19AD89D6-B34D-E5CF-3BB9-863EDA8B6CCB}"/>
              </a:ext>
            </a:extLst>
          </p:cNvPr>
          <p:cNvPicPr>
            <a:picLocks noChangeAspect="1"/>
          </p:cNvPicPr>
          <p:nvPr/>
        </p:nvPicPr>
        <p:blipFill>
          <a:blip r:embed="rId3"/>
          <a:srcRect/>
          <a:stretch/>
        </p:blipFill>
        <p:spPr>
          <a:xfrm>
            <a:off x="407516" y="311266"/>
            <a:ext cx="1518592" cy="1518592"/>
          </a:xfrm>
          <a:prstGeom prst="rect">
            <a:avLst/>
          </a:prstGeom>
        </p:spPr>
      </p:pic>
    </p:spTree>
    <p:extLst>
      <p:ext uri="{BB962C8B-B14F-4D97-AF65-F5344CB8AC3E}">
        <p14:creationId xmlns:p14="http://schemas.microsoft.com/office/powerpoint/2010/main" val="26834111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72FDD-5E23-725E-5ED0-29EC617D11BD}"/>
            </a:ext>
          </a:extLst>
        </p:cNvPr>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2FED94E9-6E1F-7FA9-6694-D02D4E69C1D0}"/>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90A54993-443F-B661-812D-F7D1BFF3CF83}"/>
              </a:ext>
            </a:extLst>
          </p:cNvPr>
          <p:cNvSpPr>
            <a:spLocks noGrp="1"/>
          </p:cNvSpPr>
          <p:nvPr>
            <p:ph type="title"/>
          </p:nvPr>
        </p:nvSpPr>
        <p:spPr>
          <a:xfrm>
            <a:off x="2580353" y="407780"/>
            <a:ext cx="9204131" cy="1325563"/>
          </a:xfrm>
        </p:spPr>
        <p:txBody>
          <a:bodyPr>
            <a:normAutofit/>
          </a:bodyPr>
          <a:lstStyle/>
          <a:p>
            <a:r>
              <a:rPr lang="en-US" sz="4000" b="1" i="1" dirty="0">
                <a:latin typeface="Avenir Black" panose="02000503020000020003" pitchFamily="2" charset="0"/>
              </a:rPr>
              <a:t>Evangelism</a:t>
            </a:r>
            <a:br>
              <a:rPr lang="en-US" sz="4000" b="1" dirty="0">
                <a:latin typeface="Avenir Black" panose="02000503020000020003" pitchFamily="2" charset="0"/>
              </a:rPr>
            </a:br>
            <a:r>
              <a:rPr lang="en-US" sz="3200" b="1" dirty="0">
                <a:latin typeface="Avenir Black" panose="02000503020000020003" pitchFamily="2" charset="0"/>
              </a:rPr>
              <a:t>p. 355</a:t>
            </a:r>
            <a:endParaRPr lang="en-US" sz="4000" b="1" dirty="0">
              <a:latin typeface="Avenir Black" panose="02000503020000020003" pitchFamily="2" charset="0"/>
            </a:endParaRPr>
          </a:p>
        </p:txBody>
      </p:sp>
      <p:sp>
        <p:nvSpPr>
          <p:cNvPr id="3" name="Content Placeholder 2">
            <a:extLst>
              <a:ext uri="{FF2B5EF4-FFF2-40B4-BE49-F238E27FC236}">
                <a16:creationId xmlns:a16="http://schemas.microsoft.com/office/drawing/2014/main" id="{7A6AF514-80B9-E6DB-E8B4-D55D6DB71DC1}"/>
              </a:ext>
            </a:extLst>
          </p:cNvPr>
          <p:cNvSpPr>
            <a:spLocks noGrp="1"/>
          </p:cNvSpPr>
          <p:nvPr>
            <p:ph idx="1"/>
          </p:nvPr>
        </p:nvSpPr>
        <p:spPr>
          <a:xfrm>
            <a:off x="828674" y="2506662"/>
            <a:ext cx="10534651" cy="4351338"/>
          </a:xfrm>
        </p:spPr>
        <p:txBody>
          <a:bodyPr>
            <a:normAutofit/>
          </a:bodyPr>
          <a:lstStyle/>
          <a:p>
            <a:pPr marL="0" indent="0">
              <a:lnSpc>
                <a:spcPct val="100000"/>
              </a:lnSpc>
              <a:buNone/>
            </a:pPr>
            <a:r>
              <a:rPr lang="en-US" sz="3600" dirty="0">
                <a:latin typeface="Avenir Book" panose="02000503020000020003" pitchFamily="2" charset="0"/>
              </a:rPr>
              <a:t>“When souls are converted, set them to work at once. And as they labor according to their ability, </a:t>
            </a:r>
            <a:r>
              <a:rPr lang="en-US" sz="3600" b="1" dirty="0">
                <a:latin typeface="Avenir Black" panose="02000503020000020003" pitchFamily="2" charset="0"/>
              </a:rPr>
              <a:t>they will grow stronger</a:t>
            </a:r>
            <a:r>
              <a:rPr lang="en-US" sz="3600" dirty="0">
                <a:latin typeface="Avenir Book" panose="02000503020000020003" pitchFamily="2" charset="0"/>
              </a:rPr>
              <a:t>.”</a:t>
            </a: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p>
        </p:txBody>
      </p:sp>
      <p:pic>
        <p:nvPicPr>
          <p:cNvPr id="5" name="Picture 4">
            <a:extLst>
              <a:ext uri="{FF2B5EF4-FFF2-40B4-BE49-F238E27FC236}">
                <a16:creationId xmlns:a16="http://schemas.microsoft.com/office/drawing/2014/main" id="{EAD5A75F-E46B-07C1-614C-06A58291751B}"/>
              </a:ext>
            </a:extLst>
          </p:cNvPr>
          <p:cNvPicPr>
            <a:picLocks noChangeAspect="1"/>
          </p:cNvPicPr>
          <p:nvPr/>
        </p:nvPicPr>
        <p:blipFill>
          <a:blip r:embed="rId3"/>
          <a:srcRect/>
          <a:stretch/>
        </p:blipFill>
        <p:spPr>
          <a:xfrm>
            <a:off x="407516" y="311266"/>
            <a:ext cx="1518592" cy="1518592"/>
          </a:xfrm>
          <a:prstGeom prst="rect">
            <a:avLst/>
          </a:prstGeom>
        </p:spPr>
      </p:pic>
    </p:spTree>
    <p:extLst>
      <p:ext uri="{BB962C8B-B14F-4D97-AF65-F5344CB8AC3E}">
        <p14:creationId xmlns:p14="http://schemas.microsoft.com/office/powerpoint/2010/main" val="14967788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F2CAE-50C7-922D-56FC-87CF7179F26A}"/>
            </a:ext>
          </a:extLst>
        </p:cNvPr>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87B3C102-A1FA-EA7E-250A-B43C78D9629F}"/>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8224B158-356E-BC79-2D61-16F0C9A3E9BA}"/>
              </a:ext>
            </a:extLst>
          </p:cNvPr>
          <p:cNvSpPr>
            <a:spLocks noGrp="1"/>
          </p:cNvSpPr>
          <p:nvPr>
            <p:ph type="title"/>
          </p:nvPr>
        </p:nvSpPr>
        <p:spPr>
          <a:xfrm>
            <a:off x="2580353" y="407780"/>
            <a:ext cx="9204131" cy="1325563"/>
          </a:xfrm>
        </p:spPr>
        <p:txBody>
          <a:bodyPr>
            <a:normAutofit/>
          </a:bodyPr>
          <a:lstStyle/>
          <a:p>
            <a:r>
              <a:rPr lang="en-US" sz="4000" b="1" i="1" dirty="0">
                <a:latin typeface="Avenir Black" panose="02000503020000020003" pitchFamily="2" charset="0"/>
              </a:rPr>
              <a:t>Christian Service</a:t>
            </a:r>
            <a:br>
              <a:rPr lang="en-US" sz="4000" b="1" dirty="0">
                <a:latin typeface="Avenir Black" panose="02000503020000020003" pitchFamily="2" charset="0"/>
              </a:rPr>
            </a:br>
            <a:r>
              <a:rPr lang="en-US" sz="3200" b="1" dirty="0">
                <a:latin typeface="Avenir Black" panose="02000503020000020003" pitchFamily="2" charset="0"/>
              </a:rPr>
              <a:t>p. 69</a:t>
            </a:r>
            <a:endParaRPr lang="en-US" sz="4000" b="1" dirty="0">
              <a:latin typeface="Avenir Black" panose="02000503020000020003" pitchFamily="2" charset="0"/>
            </a:endParaRPr>
          </a:p>
        </p:txBody>
      </p:sp>
      <p:sp>
        <p:nvSpPr>
          <p:cNvPr id="3" name="Content Placeholder 2">
            <a:extLst>
              <a:ext uri="{FF2B5EF4-FFF2-40B4-BE49-F238E27FC236}">
                <a16:creationId xmlns:a16="http://schemas.microsoft.com/office/drawing/2014/main" id="{FF2D2EA5-9566-0A0E-2749-0D67ED8B3D68}"/>
              </a:ext>
            </a:extLst>
          </p:cNvPr>
          <p:cNvSpPr>
            <a:spLocks noGrp="1"/>
          </p:cNvSpPr>
          <p:nvPr>
            <p:ph idx="1"/>
          </p:nvPr>
        </p:nvSpPr>
        <p:spPr>
          <a:xfrm>
            <a:off x="828674" y="2506662"/>
            <a:ext cx="10534651" cy="4351338"/>
          </a:xfrm>
        </p:spPr>
        <p:txBody>
          <a:bodyPr>
            <a:normAutofit/>
          </a:bodyPr>
          <a:lstStyle/>
          <a:p>
            <a:pPr marL="0" indent="0">
              <a:lnSpc>
                <a:spcPct val="100000"/>
              </a:lnSpc>
              <a:buNone/>
            </a:pPr>
            <a:r>
              <a:rPr lang="en-US" sz="3600" dirty="0">
                <a:latin typeface="Avenir Book" panose="02000503020000020003" pitchFamily="2" charset="0"/>
              </a:rPr>
              <a:t>“Let all be taught how to work. Especially should those who are </a:t>
            </a:r>
            <a:r>
              <a:rPr lang="en-US" sz="3600" b="1" dirty="0">
                <a:latin typeface="Avenir Black" panose="02000503020000020003" pitchFamily="2" charset="0"/>
              </a:rPr>
              <a:t>newly come to the faith </a:t>
            </a:r>
            <a:r>
              <a:rPr lang="en-US" sz="3600" dirty="0">
                <a:latin typeface="Avenir Book" panose="02000503020000020003" pitchFamily="2" charset="0"/>
              </a:rPr>
              <a:t>be educated to become laborers together with God.”</a:t>
            </a: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p>
        </p:txBody>
      </p:sp>
      <p:pic>
        <p:nvPicPr>
          <p:cNvPr id="5" name="Picture 4">
            <a:extLst>
              <a:ext uri="{FF2B5EF4-FFF2-40B4-BE49-F238E27FC236}">
                <a16:creationId xmlns:a16="http://schemas.microsoft.com/office/drawing/2014/main" id="{7C4FB527-DF81-3E86-5AAC-13E18CF67750}"/>
              </a:ext>
            </a:extLst>
          </p:cNvPr>
          <p:cNvPicPr>
            <a:picLocks noChangeAspect="1"/>
          </p:cNvPicPr>
          <p:nvPr/>
        </p:nvPicPr>
        <p:blipFill>
          <a:blip r:embed="rId3"/>
          <a:srcRect/>
          <a:stretch/>
        </p:blipFill>
        <p:spPr>
          <a:xfrm>
            <a:off x="407516" y="311266"/>
            <a:ext cx="1518592" cy="1518592"/>
          </a:xfrm>
          <a:prstGeom prst="rect">
            <a:avLst/>
          </a:prstGeom>
        </p:spPr>
      </p:pic>
    </p:spTree>
    <p:extLst>
      <p:ext uri="{BB962C8B-B14F-4D97-AF65-F5344CB8AC3E}">
        <p14:creationId xmlns:p14="http://schemas.microsoft.com/office/powerpoint/2010/main" val="6693156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0C18E-F280-8597-57F1-D48BE4BDB40B}"/>
            </a:ext>
          </a:extLst>
        </p:cNvPr>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75FBDDCE-60D5-F142-DAAA-F95FFCDEEB77}"/>
              </a:ext>
            </a:extLst>
          </p:cNvPr>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8E374858-7C54-0A60-6B45-060BF1DAD5AA}"/>
              </a:ext>
            </a:extLst>
          </p:cNvPr>
          <p:cNvSpPr>
            <a:spLocks noGrp="1"/>
          </p:cNvSpPr>
          <p:nvPr>
            <p:ph type="title"/>
          </p:nvPr>
        </p:nvSpPr>
        <p:spPr>
          <a:xfrm>
            <a:off x="2580353" y="407780"/>
            <a:ext cx="9204131" cy="1325563"/>
          </a:xfrm>
        </p:spPr>
        <p:txBody>
          <a:bodyPr>
            <a:normAutofit/>
          </a:bodyPr>
          <a:lstStyle/>
          <a:p>
            <a:r>
              <a:rPr lang="en-US" sz="4000" b="1" i="1" dirty="0">
                <a:latin typeface="Avenir Black" panose="02000503020000020003" pitchFamily="2" charset="0"/>
              </a:rPr>
              <a:t>Christian Service</a:t>
            </a:r>
            <a:br>
              <a:rPr lang="en-US" sz="4000" b="1" dirty="0">
                <a:latin typeface="Avenir Black" panose="02000503020000020003" pitchFamily="2" charset="0"/>
              </a:rPr>
            </a:br>
            <a:r>
              <a:rPr lang="en-US" sz="3200" b="1" dirty="0">
                <a:latin typeface="Avenir Black" panose="02000503020000020003" pitchFamily="2" charset="0"/>
              </a:rPr>
              <a:t>p. 69</a:t>
            </a:r>
            <a:endParaRPr lang="en-US" sz="4000" b="1" dirty="0">
              <a:latin typeface="Avenir Black" panose="02000503020000020003" pitchFamily="2" charset="0"/>
            </a:endParaRPr>
          </a:p>
        </p:txBody>
      </p:sp>
      <p:sp>
        <p:nvSpPr>
          <p:cNvPr id="3" name="Content Placeholder 2">
            <a:extLst>
              <a:ext uri="{FF2B5EF4-FFF2-40B4-BE49-F238E27FC236}">
                <a16:creationId xmlns:a16="http://schemas.microsoft.com/office/drawing/2014/main" id="{78F84DF4-F483-F13E-5DFC-3438CF728078}"/>
              </a:ext>
            </a:extLst>
          </p:cNvPr>
          <p:cNvSpPr>
            <a:spLocks noGrp="1"/>
          </p:cNvSpPr>
          <p:nvPr>
            <p:ph idx="1"/>
          </p:nvPr>
        </p:nvSpPr>
        <p:spPr>
          <a:xfrm>
            <a:off x="828674" y="2506662"/>
            <a:ext cx="10534651" cy="4351338"/>
          </a:xfrm>
        </p:spPr>
        <p:txBody>
          <a:bodyPr>
            <a:normAutofit/>
          </a:bodyPr>
          <a:lstStyle/>
          <a:p>
            <a:pPr marL="0" indent="0">
              <a:lnSpc>
                <a:spcPct val="100000"/>
              </a:lnSpc>
              <a:buNone/>
            </a:pPr>
            <a:r>
              <a:rPr lang="en-US" sz="3600" dirty="0">
                <a:latin typeface="Avenir Book" panose="02000503020000020003" pitchFamily="2" charset="0"/>
              </a:rPr>
              <a:t>“One soul, won to the truth, will be instrumental in winning others, and there will be an </a:t>
            </a:r>
            <a:r>
              <a:rPr lang="en-US" sz="3600" b="1" dirty="0">
                <a:latin typeface="Avenir Black" panose="02000503020000020003" pitchFamily="2" charset="0"/>
              </a:rPr>
              <a:t>ever-increasing</a:t>
            </a:r>
            <a:r>
              <a:rPr lang="en-US" sz="3600" dirty="0">
                <a:latin typeface="Avenir Book" panose="02000503020000020003" pitchFamily="2" charset="0"/>
              </a:rPr>
              <a:t> result of blessing and salvation.”</a:t>
            </a: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p>
        </p:txBody>
      </p:sp>
      <p:pic>
        <p:nvPicPr>
          <p:cNvPr id="5" name="Picture 4">
            <a:extLst>
              <a:ext uri="{FF2B5EF4-FFF2-40B4-BE49-F238E27FC236}">
                <a16:creationId xmlns:a16="http://schemas.microsoft.com/office/drawing/2014/main" id="{1A36B6D7-5E02-7332-22AB-01BF2370431F}"/>
              </a:ext>
            </a:extLst>
          </p:cNvPr>
          <p:cNvPicPr>
            <a:picLocks noChangeAspect="1"/>
          </p:cNvPicPr>
          <p:nvPr/>
        </p:nvPicPr>
        <p:blipFill>
          <a:blip r:embed="rId3"/>
          <a:srcRect/>
          <a:stretch/>
        </p:blipFill>
        <p:spPr>
          <a:xfrm>
            <a:off x="407516" y="311266"/>
            <a:ext cx="1518592" cy="1518592"/>
          </a:xfrm>
          <a:prstGeom prst="rect">
            <a:avLst/>
          </a:prstGeom>
        </p:spPr>
      </p:pic>
    </p:spTree>
    <p:extLst>
      <p:ext uri="{BB962C8B-B14F-4D97-AF65-F5344CB8AC3E}">
        <p14:creationId xmlns:p14="http://schemas.microsoft.com/office/powerpoint/2010/main" val="34628137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0D4D67"/>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48F5A18-6BD7-3543-BF7B-88267960E949}"/>
              </a:ext>
            </a:extLst>
          </p:cNvPr>
          <p:cNvPicPr>
            <a:picLocks noChangeAspect="1"/>
          </p:cNvPicPr>
          <p:nvPr/>
        </p:nvPicPr>
        <p:blipFill>
          <a:blip r:embed="rId2"/>
          <a:srcRect/>
          <a:stretch/>
        </p:blipFill>
        <p:spPr>
          <a:xfrm>
            <a:off x="5553514" y="-478"/>
            <a:ext cx="7504673" cy="6858478"/>
          </a:xfrm>
          <a:prstGeom prst="rect">
            <a:avLst/>
          </a:prstGeom>
        </p:spPr>
      </p:pic>
      <p:sp>
        <p:nvSpPr>
          <p:cNvPr id="19" name="Freeform: Shape 18">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2CDAD20-BC72-7A40-A362-B78CBB02F5C3}"/>
              </a:ext>
            </a:extLst>
          </p:cNvPr>
          <p:cNvSpPr>
            <a:spLocks noGrp="1"/>
          </p:cNvSpPr>
          <p:nvPr>
            <p:ph type="ctrTitle"/>
          </p:nvPr>
        </p:nvSpPr>
        <p:spPr>
          <a:xfrm>
            <a:off x="507999" y="512496"/>
            <a:ext cx="4945438" cy="1664643"/>
          </a:xfrm>
        </p:spPr>
        <p:txBody>
          <a:bodyPr anchor="b">
            <a:normAutofit/>
          </a:bodyPr>
          <a:lstStyle/>
          <a:p>
            <a:pPr algn="l"/>
            <a:r>
              <a:rPr lang="en-US" sz="5400" b="1" dirty="0">
                <a:latin typeface="Avenir Book" panose="02000503020000020003" pitchFamily="2" charset="0"/>
              </a:rPr>
              <a:t>Discipleship Handbook:</a:t>
            </a:r>
          </a:p>
        </p:txBody>
      </p:sp>
      <p:sp>
        <p:nvSpPr>
          <p:cNvPr id="7" name="Title 1">
            <a:extLst>
              <a:ext uri="{FF2B5EF4-FFF2-40B4-BE49-F238E27FC236}">
                <a16:creationId xmlns:a16="http://schemas.microsoft.com/office/drawing/2014/main" id="{F32A76EF-2AF7-824B-9C8A-F9A371990D6F}"/>
              </a:ext>
            </a:extLst>
          </p:cNvPr>
          <p:cNvSpPr txBox="1">
            <a:spLocks/>
          </p:cNvSpPr>
          <p:nvPr/>
        </p:nvSpPr>
        <p:spPr>
          <a:xfrm>
            <a:off x="504172" y="2341459"/>
            <a:ext cx="4945438" cy="15338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venir Book" panose="02000503020000020003" pitchFamily="2" charset="0"/>
                <a:ea typeface="+mj-ea"/>
                <a:cs typeface="+mj-cs"/>
              </a:rPr>
              <a:t>A Resource for</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venir Book" panose="02000503020000020003" pitchFamily="2" charset="0"/>
                <a:ea typeface="+mj-ea"/>
                <a:cs typeface="+mj-cs"/>
              </a:rPr>
              <a:t>Seventh-day Adventist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venir Book" panose="02000503020000020003" pitchFamily="2" charset="0"/>
                <a:ea typeface="+mj-ea"/>
                <a:cs typeface="+mj-cs"/>
              </a:rPr>
              <a:t>Church Members</a:t>
            </a:r>
          </a:p>
        </p:txBody>
      </p:sp>
      <p:pic>
        <p:nvPicPr>
          <p:cNvPr id="8" name="Picture 7">
            <a:extLst>
              <a:ext uri="{FF2B5EF4-FFF2-40B4-BE49-F238E27FC236}">
                <a16:creationId xmlns:a16="http://schemas.microsoft.com/office/drawing/2014/main" id="{EC73CDE6-78FF-CC4D-9E32-1E9ACCE14636}"/>
              </a:ext>
            </a:extLst>
          </p:cNvPr>
          <p:cNvPicPr>
            <a:picLocks noChangeAspect="1"/>
          </p:cNvPicPr>
          <p:nvPr/>
        </p:nvPicPr>
        <p:blipFill>
          <a:blip r:embed="rId3"/>
          <a:srcRect/>
          <a:stretch/>
        </p:blipFill>
        <p:spPr>
          <a:xfrm>
            <a:off x="5247807" y="4811648"/>
            <a:ext cx="1533856" cy="1533856"/>
          </a:xfrm>
          <a:prstGeom prst="rect">
            <a:avLst/>
          </a:prstGeom>
        </p:spPr>
      </p:pic>
    </p:spTree>
    <p:extLst>
      <p:ext uri="{BB962C8B-B14F-4D97-AF65-F5344CB8AC3E}">
        <p14:creationId xmlns:p14="http://schemas.microsoft.com/office/powerpoint/2010/main" val="491021841"/>
      </p:ext>
    </p:extLst>
  </p:cSld>
  <p:clrMapOvr>
    <a:overrideClrMapping bg1="dk1" tx1="lt1" bg2="dk2" tx2="lt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FE551A-B08F-F829-4CA6-3A63B693FBEE}"/>
            </a:ext>
          </a:extLst>
        </p:cNvPr>
        <p:cNvGrpSpPr/>
        <p:nvPr/>
      </p:nvGrpSpPr>
      <p:grpSpPr>
        <a:xfrm>
          <a:off x="0" y="0"/>
          <a:ext cx="0" cy="0"/>
          <a:chOff x="0" y="0"/>
          <a:chExt cx="0" cy="0"/>
        </a:xfrm>
      </p:grpSpPr>
      <p:sp>
        <p:nvSpPr>
          <p:cNvPr id="18" name="Rounded Rectangle 7">
            <a:extLst>
              <a:ext uri="{FF2B5EF4-FFF2-40B4-BE49-F238E27FC236}">
                <a16:creationId xmlns:a16="http://schemas.microsoft.com/office/drawing/2014/main" id="{90870ECD-B70B-4DFF-1C0A-9D1C68AB3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081F8578-7339-238B-7DDD-BF80CEC8917D}"/>
              </a:ext>
            </a:extLst>
          </p:cNvPr>
          <p:cNvPicPr>
            <a:picLocks noChangeAspect="1"/>
          </p:cNvPicPr>
          <p:nvPr/>
        </p:nvPicPr>
        <p:blipFill>
          <a:blip r:embed="rId3"/>
          <a:srcRect/>
          <a:stretch/>
        </p:blipFill>
        <p:spPr>
          <a:xfrm>
            <a:off x="4422" y="462280"/>
            <a:ext cx="6493556" cy="5933439"/>
          </a:xfrm>
          <a:prstGeom prst="rect">
            <a:avLst/>
          </a:prstGeom>
        </p:spPr>
      </p:pic>
      <p:sp>
        <p:nvSpPr>
          <p:cNvPr id="8" name="TextBox 7">
            <a:extLst>
              <a:ext uri="{FF2B5EF4-FFF2-40B4-BE49-F238E27FC236}">
                <a16:creationId xmlns:a16="http://schemas.microsoft.com/office/drawing/2014/main" id="{341162CD-671F-7798-A683-BED7A6D0FEAB}"/>
              </a:ext>
            </a:extLst>
          </p:cNvPr>
          <p:cNvSpPr txBox="1"/>
          <p:nvPr/>
        </p:nvSpPr>
        <p:spPr>
          <a:xfrm>
            <a:off x="4946762" y="1699380"/>
            <a:ext cx="6282266" cy="4693593"/>
          </a:xfrm>
          <a:prstGeom prst="rect">
            <a:avLst/>
          </a:prstGeom>
          <a:noFill/>
        </p:spPr>
        <p:txBody>
          <a:bodyPr wrap="square" rtlCol="0">
            <a:spAutoFit/>
          </a:bodyPr>
          <a:lstStyle/>
          <a:p>
            <a:pPr marL="742950" marR="0" lvl="0" indent="-742950" algn="l" defTabSz="457200" rtl="0" eaLnBrk="1" fontAlgn="auto" latinLnBrk="0" hangingPunct="1">
              <a:lnSpc>
                <a:spcPct val="100000"/>
              </a:lnSpc>
              <a:spcBef>
                <a:spcPts val="0"/>
              </a:spcBef>
              <a:spcAft>
                <a:spcPts val="1800"/>
              </a:spcAft>
              <a:buClrTx/>
              <a:buSzTx/>
              <a:buFont typeface="Wingdings" pitchFamily="2" charset="2"/>
              <a:buChar char="Ø"/>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A book </a:t>
            </a:r>
            <a:r>
              <a:rPr kumimoji="0" lang="en-US" sz="32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to be used </a:t>
            </a: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in discipleship rather than a book </a:t>
            </a:r>
            <a:r>
              <a:rPr kumimoji="0" lang="en-US" sz="32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about</a:t>
            </a: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 discipleship</a:t>
            </a:r>
          </a:p>
          <a:p>
            <a:pPr marL="742950" marR="0" lvl="0" indent="-742950" algn="l" defTabSz="457200" rtl="0" eaLnBrk="1" fontAlgn="auto" latinLnBrk="0" hangingPunct="1">
              <a:lnSpc>
                <a:spcPct val="100000"/>
              </a:lnSpc>
              <a:spcBef>
                <a:spcPts val="0"/>
              </a:spcBef>
              <a:spcAft>
                <a:spcPts val="0"/>
              </a:spcAft>
              <a:buClrTx/>
              <a:buSzTx/>
              <a:buFont typeface="Wingdings" pitchFamily="2" charset="2"/>
              <a:buChar char="Ø"/>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Practice, not Theory</a:t>
            </a:r>
          </a:p>
          <a:p>
            <a:pPr marL="742950" marR="0" lvl="0" indent="-7429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742950" marR="0" lvl="0" indent="-742950" algn="l" defTabSz="457200" rtl="0" eaLnBrk="1" fontAlgn="auto" latinLnBrk="0" hangingPunct="1">
              <a:lnSpc>
                <a:spcPct val="100000"/>
              </a:lnSpc>
              <a:spcBef>
                <a:spcPts val="0"/>
              </a:spcBef>
              <a:spcAft>
                <a:spcPts val="0"/>
              </a:spcAft>
              <a:buClrTx/>
              <a:buSzTx/>
              <a:buFont typeface="+mj-lt"/>
              <a:buAutoNum type="arabicPeriod" startAt="7"/>
              <a:tabLst/>
              <a:defRPr/>
            </a:pPr>
            <a:endParaRPr kumimoji="0" lang="en-US" sz="4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742950" marR="0" lvl="0" indent="-742950" algn="l" defTabSz="457200" rtl="0" eaLnBrk="1" fontAlgn="auto" latinLnBrk="0" hangingPunct="1">
              <a:lnSpc>
                <a:spcPct val="100000"/>
              </a:lnSpc>
              <a:spcBef>
                <a:spcPts val="0"/>
              </a:spcBef>
              <a:spcAft>
                <a:spcPts val="0"/>
              </a:spcAft>
              <a:buClrTx/>
              <a:buSzTx/>
              <a:buFont typeface="+mj-lt"/>
              <a:buAutoNum type="arabicPeriod" startAt="7"/>
              <a:tabLst/>
              <a:defRPr/>
            </a:pPr>
            <a:endParaRPr kumimoji="0" lang="en-US" sz="4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644512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8C953BAC-418C-5CEC-D603-4C6C7CA5D603}"/>
            </a:ext>
          </a:extLst>
        </p:cNvPr>
        <p:cNvGrpSpPr/>
        <p:nvPr/>
      </p:nvGrpSpPr>
      <p:grpSpPr>
        <a:xfrm>
          <a:off x="0" y="0"/>
          <a:ext cx="0" cy="0"/>
          <a:chOff x="0" y="0"/>
          <a:chExt cx="0" cy="0"/>
        </a:xfrm>
      </p:grpSpPr>
      <p:sp>
        <p:nvSpPr>
          <p:cNvPr id="18" name="Rounded Rectangle 7">
            <a:extLst>
              <a:ext uri="{FF2B5EF4-FFF2-40B4-BE49-F238E27FC236}">
                <a16:creationId xmlns:a16="http://schemas.microsoft.com/office/drawing/2014/main" id="{61AE17B9-254A-6E09-D601-39E523851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19B9FA68-A796-B237-F6A1-EA87318B34A4}"/>
              </a:ext>
            </a:extLst>
          </p:cNvPr>
          <p:cNvPicPr>
            <a:picLocks noChangeAspect="1"/>
          </p:cNvPicPr>
          <p:nvPr/>
        </p:nvPicPr>
        <p:blipFill>
          <a:blip r:embed="rId4"/>
          <a:srcRect/>
          <a:stretch/>
        </p:blipFill>
        <p:spPr>
          <a:xfrm>
            <a:off x="4422" y="462280"/>
            <a:ext cx="6493556" cy="5933439"/>
          </a:xfrm>
          <a:prstGeom prst="rect">
            <a:avLst/>
          </a:prstGeom>
        </p:spPr>
      </p:pic>
      <p:sp>
        <p:nvSpPr>
          <p:cNvPr id="8" name="TextBox 7">
            <a:extLst>
              <a:ext uri="{FF2B5EF4-FFF2-40B4-BE49-F238E27FC236}">
                <a16:creationId xmlns:a16="http://schemas.microsoft.com/office/drawing/2014/main" id="{D245D3B2-7F49-671B-AF95-BD2B1960ED67}"/>
              </a:ext>
            </a:extLst>
          </p:cNvPr>
          <p:cNvSpPr txBox="1"/>
          <p:nvPr/>
        </p:nvSpPr>
        <p:spPr>
          <a:xfrm>
            <a:off x="4910667" y="1988138"/>
            <a:ext cx="6282266" cy="5693866"/>
          </a:xfrm>
          <a:prstGeom prst="rect">
            <a:avLst/>
          </a:prstGeom>
          <a:noFill/>
        </p:spPr>
        <p:txBody>
          <a:bodyPr wrap="square" rtlCol="0">
            <a:spAutoFit/>
          </a:bodyPr>
          <a:lstStyle/>
          <a:p>
            <a:pPr marL="742950" marR="0" lvl="0" indent="-742950" algn="l" defTabSz="457200" rtl="0" eaLnBrk="1" fontAlgn="auto" latinLnBrk="0" hangingPunct="1">
              <a:lnSpc>
                <a:spcPct val="100000"/>
              </a:lnSpc>
              <a:spcBef>
                <a:spcPts val="0"/>
              </a:spcBef>
              <a:spcAft>
                <a:spcPts val="0"/>
              </a:spcAft>
              <a:buClrTx/>
              <a:buSzTx/>
              <a:buFont typeface="Wingdings" pitchFamily="2" charset="2"/>
              <a:buChar char="Ø"/>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Contains 26 chapters, an appendix for local leaders and mentors, and a Bible and SOP reading plan</a:t>
            </a:r>
          </a:p>
          <a:p>
            <a:pPr marL="742950" marR="0" lvl="0" indent="-742950" algn="l" defTabSz="457200" rtl="0" eaLnBrk="1" fontAlgn="auto" latinLnBrk="0" hangingPunct="1">
              <a:lnSpc>
                <a:spcPct val="100000"/>
              </a:lnSpc>
              <a:spcBef>
                <a:spcPts val="0"/>
              </a:spcBef>
              <a:spcAft>
                <a:spcPts val="0"/>
              </a:spcAft>
              <a:buClrTx/>
              <a:buSzTx/>
              <a:buFont typeface="Wingdings" pitchFamily="2" charset="2"/>
              <a:buChar char="Ø"/>
              <a:tabLst/>
              <a:defRPr/>
            </a:pPr>
            <a:endParaRPr kumimoji="0" lang="en-US" sz="4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742950" marR="0" lvl="0" indent="-742950" algn="l" defTabSz="457200" rtl="0" eaLnBrk="1" fontAlgn="auto" latinLnBrk="0" hangingPunct="1">
              <a:lnSpc>
                <a:spcPct val="100000"/>
              </a:lnSpc>
              <a:spcBef>
                <a:spcPts val="0"/>
              </a:spcBef>
              <a:spcAft>
                <a:spcPts val="0"/>
              </a:spcAft>
              <a:buClrTx/>
              <a:buSzTx/>
              <a:buFont typeface="Wingdings" pitchFamily="2" charset="2"/>
              <a:buChar char="Ø"/>
              <a:tabLst/>
              <a:defRPr/>
            </a:pPr>
            <a:endParaRPr kumimoji="0" lang="en-US" sz="4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742950" marR="0" lvl="0" indent="-7429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742950" marR="0" lvl="0" indent="-742950" algn="l" defTabSz="457200" rtl="0" eaLnBrk="1" fontAlgn="auto" latinLnBrk="0" hangingPunct="1">
              <a:lnSpc>
                <a:spcPct val="100000"/>
              </a:lnSpc>
              <a:spcBef>
                <a:spcPts val="0"/>
              </a:spcBef>
              <a:spcAft>
                <a:spcPts val="0"/>
              </a:spcAft>
              <a:buClrTx/>
              <a:buSzTx/>
              <a:buFont typeface="+mj-lt"/>
              <a:buAutoNum type="arabicPeriod" startAt="7"/>
              <a:tabLst/>
              <a:defRPr/>
            </a:pPr>
            <a:endParaRPr kumimoji="0" lang="en-US" sz="4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742950" marR="0" lvl="0" indent="-742950" algn="l" defTabSz="457200" rtl="0" eaLnBrk="1" fontAlgn="auto" latinLnBrk="0" hangingPunct="1">
              <a:lnSpc>
                <a:spcPct val="100000"/>
              </a:lnSpc>
              <a:spcBef>
                <a:spcPts val="0"/>
              </a:spcBef>
              <a:spcAft>
                <a:spcPts val="0"/>
              </a:spcAft>
              <a:buClrTx/>
              <a:buSzTx/>
              <a:buFont typeface="+mj-lt"/>
              <a:buAutoNum type="arabicPeriod" startAt="7"/>
              <a:tabLst/>
              <a:defRPr/>
            </a:pPr>
            <a:endParaRPr kumimoji="0" lang="en-US" sz="4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75779725-5712-55D6-2F52-7AD1DAD3CED5}"/>
              </a:ext>
            </a:extLst>
          </p:cNvPr>
          <p:cNvSpPr txBox="1"/>
          <p:nvPr/>
        </p:nvSpPr>
        <p:spPr>
          <a:xfrm>
            <a:off x="5842000" y="837990"/>
            <a:ext cx="482600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basics:</a:t>
            </a:r>
          </a:p>
        </p:txBody>
      </p:sp>
    </p:spTree>
    <p:extLst>
      <p:ext uri="{BB962C8B-B14F-4D97-AF65-F5344CB8AC3E}">
        <p14:creationId xmlns:p14="http://schemas.microsoft.com/office/powerpoint/2010/main" val="16742134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748339AA-4B53-3267-C1F3-EBF7CCE5538C}"/>
            </a:ext>
          </a:extLst>
        </p:cNvPr>
        <p:cNvGrpSpPr/>
        <p:nvPr/>
      </p:nvGrpSpPr>
      <p:grpSpPr>
        <a:xfrm>
          <a:off x="0" y="0"/>
          <a:ext cx="0" cy="0"/>
          <a:chOff x="0" y="0"/>
          <a:chExt cx="0" cy="0"/>
        </a:xfrm>
      </p:grpSpPr>
      <p:sp>
        <p:nvSpPr>
          <p:cNvPr id="18" name="Rounded Rectangle 7">
            <a:extLst>
              <a:ext uri="{FF2B5EF4-FFF2-40B4-BE49-F238E27FC236}">
                <a16:creationId xmlns:a16="http://schemas.microsoft.com/office/drawing/2014/main" id="{0063CF3E-4E4D-322A-83EE-0F40CAE006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3FCAF239-0908-1438-1888-7E3E5B2DECD4}"/>
              </a:ext>
            </a:extLst>
          </p:cNvPr>
          <p:cNvPicPr>
            <a:picLocks noChangeAspect="1"/>
          </p:cNvPicPr>
          <p:nvPr/>
        </p:nvPicPr>
        <p:blipFill>
          <a:blip r:embed="rId4"/>
          <a:srcRect/>
          <a:stretch/>
        </p:blipFill>
        <p:spPr>
          <a:xfrm>
            <a:off x="4422" y="462280"/>
            <a:ext cx="6493556" cy="5933439"/>
          </a:xfrm>
          <a:prstGeom prst="rect">
            <a:avLst/>
          </a:prstGeom>
        </p:spPr>
      </p:pic>
      <p:sp>
        <p:nvSpPr>
          <p:cNvPr id="8" name="TextBox 7">
            <a:extLst>
              <a:ext uri="{FF2B5EF4-FFF2-40B4-BE49-F238E27FC236}">
                <a16:creationId xmlns:a16="http://schemas.microsoft.com/office/drawing/2014/main" id="{36E36F63-2A1E-4C41-7FC1-D140E9A7AF4D}"/>
              </a:ext>
            </a:extLst>
          </p:cNvPr>
          <p:cNvSpPr txBox="1"/>
          <p:nvPr/>
        </p:nvSpPr>
        <p:spPr>
          <a:xfrm>
            <a:off x="4910667" y="1988138"/>
            <a:ext cx="6282266" cy="6186309"/>
          </a:xfrm>
          <a:prstGeom prst="rect">
            <a:avLst/>
          </a:prstGeom>
          <a:noFill/>
        </p:spPr>
        <p:txBody>
          <a:bodyPr wrap="square" rtlCol="0">
            <a:spAutoFit/>
          </a:bodyPr>
          <a:lstStyle/>
          <a:p>
            <a:pPr marL="742950" marR="0" lvl="0" indent="-742950" algn="l" defTabSz="457200" rtl="0" eaLnBrk="1" fontAlgn="auto" latinLnBrk="0" hangingPunct="1">
              <a:lnSpc>
                <a:spcPct val="100000"/>
              </a:lnSpc>
              <a:spcBef>
                <a:spcPts val="0"/>
              </a:spcBef>
              <a:spcAft>
                <a:spcPts val="0"/>
              </a:spcAft>
              <a:buClrTx/>
              <a:buSzTx/>
              <a:buFont typeface="Wingdings" pitchFamily="2" charset="2"/>
              <a:buChar char="Ø"/>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The 26 chapters correlate to 26 weekly meetings, for a total of 6 months, between mentors and new members</a:t>
            </a:r>
          </a:p>
          <a:p>
            <a:pPr marL="742950" marR="0" lvl="0" indent="-742950" algn="l" defTabSz="457200" rtl="0" eaLnBrk="1" fontAlgn="auto" latinLnBrk="0" hangingPunct="1">
              <a:lnSpc>
                <a:spcPct val="100000"/>
              </a:lnSpc>
              <a:spcBef>
                <a:spcPts val="0"/>
              </a:spcBef>
              <a:spcAft>
                <a:spcPts val="0"/>
              </a:spcAft>
              <a:buClrTx/>
              <a:buSzTx/>
              <a:buFont typeface="Wingdings" pitchFamily="2" charset="2"/>
              <a:buChar char="Ø"/>
              <a:tabLst/>
              <a:defRPr/>
            </a:pPr>
            <a:endParaRPr kumimoji="0" lang="en-US" sz="4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742950" marR="0" lvl="0" indent="-742950" algn="l" defTabSz="457200" rtl="0" eaLnBrk="1" fontAlgn="auto" latinLnBrk="0" hangingPunct="1">
              <a:lnSpc>
                <a:spcPct val="100000"/>
              </a:lnSpc>
              <a:spcBef>
                <a:spcPts val="0"/>
              </a:spcBef>
              <a:spcAft>
                <a:spcPts val="0"/>
              </a:spcAft>
              <a:buClrTx/>
              <a:buSzTx/>
              <a:buFont typeface="Wingdings" pitchFamily="2" charset="2"/>
              <a:buChar char="Ø"/>
              <a:tabLst/>
              <a:defRPr/>
            </a:pPr>
            <a:endParaRPr kumimoji="0" lang="en-US" sz="4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742950" marR="0" lvl="0" indent="-7429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742950" marR="0" lvl="0" indent="-742950" algn="l" defTabSz="457200" rtl="0" eaLnBrk="1" fontAlgn="auto" latinLnBrk="0" hangingPunct="1">
              <a:lnSpc>
                <a:spcPct val="100000"/>
              </a:lnSpc>
              <a:spcBef>
                <a:spcPts val="0"/>
              </a:spcBef>
              <a:spcAft>
                <a:spcPts val="0"/>
              </a:spcAft>
              <a:buClrTx/>
              <a:buSzTx/>
              <a:buFont typeface="+mj-lt"/>
              <a:buAutoNum type="arabicPeriod" startAt="7"/>
              <a:tabLst/>
              <a:defRPr/>
            </a:pPr>
            <a:endParaRPr kumimoji="0" lang="en-US" sz="4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742950" marR="0" lvl="0" indent="-742950" algn="l" defTabSz="457200" rtl="0" eaLnBrk="1" fontAlgn="auto" latinLnBrk="0" hangingPunct="1">
              <a:lnSpc>
                <a:spcPct val="100000"/>
              </a:lnSpc>
              <a:spcBef>
                <a:spcPts val="0"/>
              </a:spcBef>
              <a:spcAft>
                <a:spcPts val="0"/>
              </a:spcAft>
              <a:buClrTx/>
              <a:buSzTx/>
              <a:buFont typeface="+mj-lt"/>
              <a:buAutoNum type="arabicPeriod" startAt="7"/>
              <a:tabLst/>
              <a:defRPr/>
            </a:pPr>
            <a:endParaRPr kumimoji="0" lang="en-US" sz="4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CBD56FE6-1082-39BC-1E51-2ECEA3457645}"/>
              </a:ext>
            </a:extLst>
          </p:cNvPr>
          <p:cNvSpPr txBox="1"/>
          <p:nvPr/>
        </p:nvSpPr>
        <p:spPr>
          <a:xfrm>
            <a:off x="5842000" y="837990"/>
            <a:ext cx="482600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basics:</a:t>
            </a:r>
          </a:p>
        </p:txBody>
      </p:sp>
    </p:spTree>
    <p:extLst>
      <p:ext uri="{BB962C8B-B14F-4D97-AF65-F5344CB8AC3E}">
        <p14:creationId xmlns:p14="http://schemas.microsoft.com/office/powerpoint/2010/main" val="1528444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FUNDO GERAL_atualizado.jpg" descr="FUNDO GERAL_atualizado.jpg">
            <a:extLst>
              <a:ext uri="{FF2B5EF4-FFF2-40B4-BE49-F238E27FC236}">
                <a16:creationId xmlns:a16="http://schemas.microsoft.com/office/drawing/2014/main" id="{AAEB5BBD-19B5-4832-7EEB-AF8F4086B861}"/>
              </a:ext>
            </a:extLst>
          </p:cNvPr>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5C655111-1817-D4BF-F4F4-94D9E4073A5E}"/>
              </a:ext>
            </a:extLst>
          </p:cNvPr>
          <p:cNvSpPr>
            <a:spLocks noGrp="1"/>
          </p:cNvSpPr>
          <p:nvPr>
            <p:ph type="title"/>
          </p:nvPr>
        </p:nvSpPr>
        <p:spPr>
          <a:xfrm>
            <a:off x="2580353" y="407780"/>
            <a:ext cx="9204131" cy="1325563"/>
          </a:xfrm>
        </p:spPr>
        <p:txBody>
          <a:bodyPr>
            <a:normAutofit/>
          </a:bodyPr>
          <a:lstStyle/>
          <a:p>
            <a:r>
              <a:rPr lang="en-US" sz="4000" b="1" i="1" dirty="0">
                <a:latin typeface="Avenir Black" panose="02000503020000020003" pitchFamily="2" charset="0"/>
              </a:rPr>
              <a:t>Evangelism</a:t>
            </a:r>
            <a:br>
              <a:rPr lang="en-US" sz="4000" b="1" dirty="0">
                <a:latin typeface="Avenir Black" panose="02000503020000020003" pitchFamily="2" charset="0"/>
              </a:rPr>
            </a:br>
            <a:r>
              <a:rPr lang="en-US" sz="3200" b="1" dirty="0">
                <a:latin typeface="Avenir Black" panose="02000503020000020003" pitchFamily="2" charset="0"/>
              </a:rPr>
              <a:t>p. 693</a:t>
            </a:r>
            <a:endParaRPr lang="en-US" sz="4000" b="1" dirty="0">
              <a:latin typeface="Avenir Black" panose="02000503020000020003" pitchFamily="2" charset="0"/>
            </a:endParaRPr>
          </a:p>
        </p:txBody>
      </p:sp>
      <p:sp>
        <p:nvSpPr>
          <p:cNvPr id="3" name="Content Placeholder 2">
            <a:extLst>
              <a:ext uri="{FF2B5EF4-FFF2-40B4-BE49-F238E27FC236}">
                <a16:creationId xmlns:a16="http://schemas.microsoft.com/office/drawing/2014/main" id="{1F8C78D2-E618-22E5-7EF7-E81E8EEE6948}"/>
              </a:ext>
            </a:extLst>
          </p:cNvPr>
          <p:cNvSpPr>
            <a:spLocks noGrp="1"/>
          </p:cNvSpPr>
          <p:nvPr>
            <p:ph idx="1"/>
          </p:nvPr>
        </p:nvSpPr>
        <p:spPr>
          <a:xfrm>
            <a:off x="828674" y="2817928"/>
            <a:ext cx="10534651" cy="4351338"/>
          </a:xfrm>
        </p:spPr>
        <p:txBody>
          <a:bodyPr>
            <a:normAutofit/>
          </a:bodyPr>
          <a:lstStyle/>
          <a:p>
            <a:pPr marL="0" indent="0">
              <a:lnSpc>
                <a:spcPct val="100000"/>
              </a:lnSpc>
              <a:buNone/>
            </a:pPr>
            <a:r>
              <a:rPr lang="en-US" sz="3600" b="1" dirty="0">
                <a:latin typeface="Avenir Black" panose="02000503020000020003" pitchFamily="2" charset="0"/>
                <a:ea typeface="+mj-ea"/>
                <a:cs typeface="+mj-cs"/>
              </a:rPr>
              <a:t>Literature prepares for mass conversions:</a:t>
            </a:r>
          </a:p>
          <a:p>
            <a:pPr marL="0" indent="0">
              <a:lnSpc>
                <a:spcPct val="100000"/>
              </a:lnSpc>
              <a:buNone/>
            </a:pPr>
            <a:r>
              <a:rPr lang="en-US" sz="3600" dirty="0">
                <a:latin typeface="Avenir Book" panose="02000503020000020003" pitchFamily="2" charset="0"/>
              </a:rPr>
              <a:t>“More than one thousand will soon be converted in one day, most of whom will trace their first convictions to the reading of our publications.”</a:t>
            </a:r>
          </a:p>
          <a:p>
            <a:pPr marL="0" indent="0">
              <a:lnSpc>
                <a:spcPct val="100000"/>
              </a:lnSpc>
              <a:buNone/>
            </a:pPr>
            <a:endParaRPr lang="en-US" sz="3600" dirty="0">
              <a:latin typeface="Avenir Book" panose="02000503020000020003" pitchFamily="2" charset="0"/>
            </a:endParaRPr>
          </a:p>
          <a:p>
            <a:pPr marL="0" indent="0">
              <a:lnSpc>
                <a:spcPct val="100000"/>
              </a:lnSpc>
              <a:buNone/>
            </a:pPr>
            <a:endParaRPr lang="en-US" sz="3600" dirty="0"/>
          </a:p>
        </p:txBody>
      </p:sp>
      <p:pic>
        <p:nvPicPr>
          <p:cNvPr id="5" name="Picture 4">
            <a:extLst>
              <a:ext uri="{FF2B5EF4-FFF2-40B4-BE49-F238E27FC236}">
                <a16:creationId xmlns:a16="http://schemas.microsoft.com/office/drawing/2014/main" id="{12FAE868-5DF7-3505-D0F9-709574776210}"/>
              </a:ext>
            </a:extLst>
          </p:cNvPr>
          <p:cNvPicPr>
            <a:picLocks noChangeAspect="1"/>
          </p:cNvPicPr>
          <p:nvPr/>
        </p:nvPicPr>
        <p:blipFill>
          <a:blip r:embed="rId4"/>
          <a:srcRect/>
          <a:stretch/>
        </p:blipFill>
        <p:spPr>
          <a:xfrm>
            <a:off x="407516" y="311266"/>
            <a:ext cx="1518592" cy="1518592"/>
          </a:xfrm>
          <a:prstGeom prst="rect">
            <a:avLst/>
          </a:prstGeom>
        </p:spPr>
      </p:pic>
    </p:spTree>
    <p:extLst>
      <p:ext uri="{BB962C8B-B14F-4D97-AF65-F5344CB8AC3E}">
        <p14:creationId xmlns:p14="http://schemas.microsoft.com/office/powerpoint/2010/main" val="950816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607ED796-A661-6BEC-5BDF-A77694D0EDEE}"/>
            </a:ext>
          </a:extLst>
        </p:cNvPr>
        <p:cNvGrpSpPr/>
        <p:nvPr/>
      </p:nvGrpSpPr>
      <p:grpSpPr>
        <a:xfrm>
          <a:off x="0" y="0"/>
          <a:ext cx="0" cy="0"/>
          <a:chOff x="0" y="0"/>
          <a:chExt cx="0" cy="0"/>
        </a:xfrm>
      </p:grpSpPr>
      <p:sp>
        <p:nvSpPr>
          <p:cNvPr id="18" name="Rounded Rectangle 7">
            <a:extLst>
              <a:ext uri="{FF2B5EF4-FFF2-40B4-BE49-F238E27FC236}">
                <a16:creationId xmlns:a16="http://schemas.microsoft.com/office/drawing/2014/main" id="{303F0F60-5452-710B-CD7A-EA01D93F39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8074EFBC-9D3E-31E6-AAD7-4BC6CC1D16D4}"/>
              </a:ext>
            </a:extLst>
          </p:cNvPr>
          <p:cNvPicPr>
            <a:picLocks noChangeAspect="1"/>
          </p:cNvPicPr>
          <p:nvPr/>
        </p:nvPicPr>
        <p:blipFill>
          <a:blip r:embed="rId4"/>
          <a:srcRect/>
          <a:stretch/>
        </p:blipFill>
        <p:spPr>
          <a:xfrm>
            <a:off x="4422" y="462280"/>
            <a:ext cx="6493556" cy="5933439"/>
          </a:xfrm>
          <a:prstGeom prst="rect">
            <a:avLst/>
          </a:prstGeom>
        </p:spPr>
      </p:pic>
      <p:sp>
        <p:nvSpPr>
          <p:cNvPr id="8" name="TextBox 7">
            <a:extLst>
              <a:ext uri="{FF2B5EF4-FFF2-40B4-BE49-F238E27FC236}">
                <a16:creationId xmlns:a16="http://schemas.microsoft.com/office/drawing/2014/main" id="{D3A10350-983C-BFC4-85EE-5FF9A2F6703B}"/>
              </a:ext>
            </a:extLst>
          </p:cNvPr>
          <p:cNvSpPr txBox="1"/>
          <p:nvPr/>
        </p:nvSpPr>
        <p:spPr>
          <a:xfrm>
            <a:off x="4910667" y="1988138"/>
            <a:ext cx="6282266" cy="3600986"/>
          </a:xfrm>
          <a:prstGeom prst="rect">
            <a:avLst/>
          </a:prstGeom>
          <a:noFill/>
        </p:spPr>
        <p:txBody>
          <a:bodyPr wrap="square" rtlCol="0">
            <a:spAutoFit/>
          </a:bodyPr>
          <a:lstStyle/>
          <a:p>
            <a:pPr marL="742950" marR="0" lvl="0" indent="-7429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Leaders read through Appendix A, “The Discipleship Plan,” to understand how to implement a simple discipleship plan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0EF88E04-DE24-F163-04ED-179A590821FB}"/>
              </a:ext>
            </a:extLst>
          </p:cNvPr>
          <p:cNvSpPr txBox="1"/>
          <p:nvPr/>
        </p:nvSpPr>
        <p:spPr>
          <a:xfrm>
            <a:off x="5842000" y="837990"/>
            <a:ext cx="482600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How to Use:</a:t>
            </a:r>
          </a:p>
        </p:txBody>
      </p:sp>
    </p:spTree>
    <p:extLst>
      <p:ext uri="{BB962C8B-B14F-4D97-AF65-F5344CB8AC3E}">
        <p14:creationId xmlns:p14="http://schemas.microsoft.com/office/powerpoint/2010/main" val="2636167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666345B8-634F-F319-55FF-D0000C8FE29E}"/>
            </a:ext>
          </a:extLst>
        </p:cNvPr>
        <p:cNvGrpSpPr/>
        <p:nvPr/>
      </p:nvGrpSpPr>
      <p:grpSpPr>
        <a:xfrm>
          <a:off x="0" y="0"/>
          <a:ext cx="0" cy="0"/>
          <a:chOff x="0" y="0"/>
          <a:chExt cx="0" cy="0"/>
        </a:xfrm>
      </p:grpSpPr>
      <p:sp>
        <p:nvSpPr>
          <p:cNvPr id="18" name="Rounded Rectangle 7">
            <a:extLst>
              <a:ext uri="{FF2B5EF4-FFF2-40B4-BE49-F238E27FC236}">
                <a16:creationId xmlns:a16="http://schemas.microsoft.com/office/drawing/2014/main" id="{D7478AF5-29BB-D6BF-6E58-148F1156AC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E1085819-7D46-64EB-A97B-8E4464E2811D}"/>
              </a:ext>
            </a:extLst>
          </p:cNvPr>
          <p:cNvPicPr>
            <a:picLocks noChangeAspect="1"/>
          </p:cNvPicPr>
          <p:nvPr/>
        </p:nvPicPr>
        <p:blipFill>
          <a:blip r:embed="rId4"/>
          <a:srcRect/>
          <a:stretch/>
        </p:blipFill>
        <p:spPr>
          <a:xfrm>
            <a:off x="4422" y="462280"/>
            <a:ext cx="6493556" cy="5933439"/>
          </a:xfrm>
          <a:prstGeom prst="rect">
            <a:avLst/>
          </a:prstGeom>
        </p:spPr>
      </p:pic>
      <p:sp>
        <p:nvSpPr>
          <p:cNvPr id="8" name="TextBox 7">
            <a:extLst>
              <a:ext uri="{FF2B5EF4-FFF2-40B4-BE49-F238E27FC236}">
                <a16:creationId xmlns:a16="http://schemas.microsoft.com/office/drawing/2014/main" id="{AA8E5B43-8C51-B2F0-3D5E-E0B49723C3BC}"/>
              </a:ext>
            </a:extLst>
          </p:cNvPr>
          <p:cNvSpPr txBox="1"/>
          <p:nvPr/>
        </p:nvSpPr>
        <p:spPr>
          <a:xfrm>
            <a:off x="4910667" y="1988138"/>
            <a:ext cx="6282266" cy="2616101"/>
          </a:xfrm>
          <a:prstGeom prst="rect">
            <a:avLst/>
          </a:prstGeom>
          <a:noFill/>
        </p:spPr>
        <p:txBody>
          <a:bodyPr wrap="square" rtlCol="0">
            <a:spAutoFit/>
          </a:bodyPr>
          <a:lstStyle/>
          <a:p>
            <a:pPr marL="742950" marR="0" lvl="0" indent="-742950" algn="l" defTabSz="457200" rtl="0" eaLnBrk="1" fontAlgn="auto" latinLnBrk="0" hangingPunct="1">
              <a:lnSpc>
                <a:spcPct val="100000"/>
              </a:lnSpc>
              <a:spcBef>
                <a:spcPts val="0"/>
              </a:spcBef>
              <a:spcAft>
                <a:spcPts val="0"/>
              </a:spcAft>
              <a:buClrTx/>
              <a:buSzTx/>
              <a:buFont typeface="+mj-lt"/>
              <a:buAutoNum type="arabicPeriod" startAt="2"/>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Leaders ask current members to read through the book to prepare them to be  discipleship mentors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98C8317C-0413-5621-B232-F61DE5949795}"/>
              </a:ext>
            </a:extLst>
          </p:cNvPr>
          <p:cNvSpPr txBox="1"/>
          <p:nvPr/>
        </p:nvSpPr>
        <p:spPr>
          <a:xfrm>
            <a:off x="5842000" y="837990"/>
            <a:ext cx="482600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How to Use:</a:t>
            </a:r>
          </a:p>
        </p:txBody>
      </p:sp>
    </p:spTree>
    <p:extLst>
      <p:ext uri="{BB962C8B-B14F-4D97-AF65-F5344CB8AC3E}">
        <p14:creationId xmlns:p14="http://schemas.microsoft.com/office/powerpoint/2010/main" val="22604549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96E391DA-B96B-3F96-FB68-E56AB2B8CA1C}"/>
            </a:ext>
          </a:extLst>
        </p:cNvPr>
        <p:cNvGrpSpPr/>
        <p:nvPr/>
      </p:nvGrpSpPr>
      <p:grpSpPr>
        <a:xfrm>
          <a:off x="0" y="0"/>
          <a:ext cx="0" cy="0"/>
          <a:chOff x="0" y="0"/>
          <a:chExt cx="0" cy="0"/>
        </a:xfrm>
      </p:grpSpPr>
      <p:sp>
        <p:nvSpPr>
          <p:cNvPr id="18" name="Rounded Rectangle 7">
            <a:extLst>
              <a:ext uri="{FF2B5EF4-FFF2-40B4-BE49-F238E27FC236}">
                <a16:creationId xmlns:a16="http://schemas.microsoft.com/office/drawing/2014/main" id="{F6F77875-FD8E-4DA8-9C48-87EEB5ACA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70977919-86B4-9E6F-36CC-647A07F23EAD}"/>
              </a:ext>
            </a:extLst>
          </p:cNvPr>
          <p:cNvPicPr>
            <a:picLocks noChangeAspect="1"/>
          </p:cNvPicPr>
          <p:nvPr/>
        </p:nvPicPr>
        <p:blipFill>
          <a:blip r:embed="rId4"/>
          <a:srcRect/>
          <a:stretch/>
        </p:blipFill>
        <p:spPr>
          <a:xfrm>
            <a:off x="4422" y="462280"/>
            <a:ext cx="6493556" cy="5933439"/>
          </a:xfrm>
          <a:prstGeom prst="rect">
            <a:avLst/>
          </a:prstGeom>
        </p:spPr>
      </p:pic>
      <p:sp>
        <p:nvSpPr>
          <p:cNvPr id="8" name="TextBox 7">
            <a:extLst>
              <a:ext uri="{FF2B5EF4-FFF2-40B4-BE49-F238E27FC236}">
                <a16:creationId xmlns:a16="http://schemas.microsoft.com/office/drawing/2014/main" id="{12D5D9B9-C9C2-C860-4F4B-758E51EA6F38}"/>
              </a:ext>
            </a:extLst>
          </p:cNvPr>
          <p:cNvSpPr txBox="1"/>
          <p:nvPr/>
        </p:nvSpPr>
        <p:spPr>
          <a:xfrm>
            <a:off x="4910667" y="1988138"/>
            <a:ext cx="6013147" cy="2554545"/>
          </a:xfrm>
          <a:prstGeom prst="rect">
            <a:avLst/>
          </a:prstGeom>
          <a:noFill/>
        </p:spPr>
        <p:txBody>
          <a:bodyPr wrap="square" rtlCol="0">
            <a:spAutoFit/>
          </a:bodyPr>
          <a:lstStyle/>
          <a:p>
            <a:pPr marL="742950" marR="0" lvl="0" indent="-742950" algn="l" defTabSz="457200" rtl="0" eaLnBrk="1" fontAlgn="auto" latinLnBrk="0" hangingPunct="1">
              <a:lnSpc>
                <a:spcPct val="100000"/>
              </a:lnSpc>
              <a:spcBef>
                <a:spcPts val="0"/>
              </a:spcBef>
              <a:spcAft>
                <a:spcPts val="0"/>
              </a:spcAft>
              <a:buClrTx/>
              <a:buSzTx/>
              <a:buFont typeface="+mj-lt"/>
              <a:buAutoNum type="arabicPeriod" startAt="3"/>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Pair each newly baptized member with a more experienced mentor </a:t>
            </a:r>
            <a:r>
              <a:rPr kumimoji="0" lang="en-US" sz="3200" b="0"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(same gender or a married couple)</a:t>
            </a:r>
            <a:endParaRPr kumimoji="0" lang="en-US" sz="2800" b="0"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20E43C81-55D2-B435-FB8D-E2965BBB045D}"/>
              </a:ext>
            </a:extLst>
          </p:cNvPr>
          <p:cNvSpPr txBox="1"/>
          <p:nvPr/>
        </p:nvSpPr>
        <p:spPr>
          <a:xfrm>
            <a:off x="5842000" y="837990"/>
            <a:ext cx="482600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How to Use:</a:t>
            </a:r>
          </a:p>
        </p:txBody>
      </p:sp>
    </p:spTree>
    <p:extLst>
      <p:ext uri="{BB962C8B-B14F-4D97-AF65-F5344CB8AC3E}">
        <p14:creationId xmlns:p14="http://schemas.microsoft.com/office/powerpoint/2010/main" val="21804651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B80BFE-8583-2E5C-021B-A3391D773F09}"/>
            </a:ext>
          </a:extLst>
        </p:cNvPr>
        <p:cNvGrpSpPr/>
        <p:nvPr/>
      </p:nvGrpSpPr>
      <p:grpSpPr>
        <a:xfrm>
          <a:off x="0" y="0"/>
          <a:ext cx="0" cy="0"/>
          <a:chOff x="0" y="0"/>
          <a:chExt cx="0" cy="0"/>
        </a:xfrm>
      </p:grpSpPr>
      <p:sp>
        <p:nvSpPr>
          <p:cNvPr id="18" name="Rounded Rectangle 7">
            <a:extLst>
              <a:ext uri="{FF2B5EF4-FFF2-40B4-BE49-F238E27FC236}">
                <a16:creationId xmlns:a16="http://schemas.microsoft.com/office/drawing/2014/main" id="{82B09C87-A42B-CB8F-0C77-7D6D46454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42AC8849-1913-21D7-564C-670B34E67309}"/>
              </a:ext>
            </a:extLst>
          </p:cNvPr>
          <p:cNvPicPr>
            <a:picLocks noChangeAspect="1"/>
          </p:cNvPicPr>
          <p:nvPr/>
        </p:nvPicPr>
        <p:blipFill>
          <a:blip r:embed="rId3"/>
          <a:srcRect/>
          <a:stretch/>
        </p:blipFill>
        <p:spPr>
          <a:xfrm>
            <a:off x="4422" y="462280"/>
            <a:ext cx="6493556" cy="5933439"/>
          </a:xfrm>
          <a:prstGeom prst="rect">
            <a:avLst/>
          </a:prstGeom>
        </p:spPr>
      </p:pic>
      <p:sp>
        <p:nvSpPr>
          <p:cNvPr id="8" name="TextBox 7">
            <a:extLst>
              <a:ext uri="{FF2B5EF4-FFF2-40B4-BE49-F238E27FC236}">
                <a16:creationId xmlns:a16="http://schemas.microsoft.com/office/drawing/2014/main" id="{6D763CE1-EBBF-844E-1A78-D363920C7EB7}"/>
              </a:ext>
            </a:extLst>
          </p:cNvPr>
          <p:cNvSpPr txBox="1"/>
          <p:nvPr/>
        </p:nvSpPr>
        <p:spPr>
          <a:xfrm>
            <a:off x="4910667" y="1988138"/>
            <a:ext cx="5757333" cy="2062103"/>
          </a:xfrm>
          <a:prstGeom prst="rect">
            <a:avLst/>
          </a:prstGeom>
          <a:noFill/>
        </p:spPr>
        <p:txBody>
          <a:bodyPr wrap="square" rtlCol="0">
            <a:spAutoFit/>
          </a:bodyPr>
          <a:lstStyle/>
          <a:p>
            <a:pPr marL="742950" marR="0" lvl="0" indent="-742950" algn="l" defTabSz="457200" rtl="0" eaLnBrk="1" fontAlgn="auto" latinLnBrk="0" hangingPunct="1">
              <a:lnSpc>
                <a:spcPct val="100000"/>
              </a:lnSpc>
              <a:spcBef>
                <a:spcPts val="0"/>
              </a:spcBef>
              <a:spcAft>
                <a:spcPts val="0"/>
              </a:spcAft>
              <a:buClrTx/>
              <a:buSzTx/>
              <a:buFont typeface="+mj-lt"/>
              <a:buAutoNum type="arabicPeriod" startAt="4"/>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Mentor(s) and new member meet </a:t>
            </a:r>
            <a:r>
              <a:rPr kumimoji="0" lang="en-US" sz="32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weekly</a:t>
            </a: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 to review one chapter together</a:t>
            </a:r>
            <a:endParaRPr kumimoji="0" lang="en-US" sz="2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7EAED897-6220-6D7C-2C18-F2B8632ACB1B}"/>
              </a:ext>
            </a:extLst>
          </p:cNvPr>
          <p:cNvSpPr txBox="1"/>
          <p:nvPr/>
        </p:nvSpPr>
        <p:spPr>
          <a:xfrm>
            <a:off x="5842000" y="837990"/>
            <a:ext cx="482600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How to Use:</a:t>
            </a:r>
          </a:p>
        </p:txBody>
      </p:sp>
    </p:spTree>
    <p:extLst>
      <p:ext uri="{BB962C8B-B14F-4D97-AF65-F5344CB8AC3E}">
        <p14:creationId xmlns:p14="http://schemas.microsoft.com/office/powerpoint/2010/main" val="1607630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3C4B10-C530-9833-8A37-0C838CF926FB}"/>
            </a:ext>
          </a:extLst>
        </p:cNvPr>
        <p:cNvGrpSpPr/>
        <p:nvPr/>
      </p:nvGrpSpPr>
      <p:grpSpPr>
        <a:xfrm>
          <a:off x="0" y="0"/>
          <a:ext cx="0" cy="0"/>
          <a:chOff x="0" y="0"/>
          <a:chExt cx="0" cy="0"/>
        </a:xfrm>
      </p:grpSpPr>
      <p:sp>
        <p:nvSpPr>
          <p:cNvPr id="18" name="Rounded Rectangle 7">
            <a:extLst>
              <a:ext uri="{FF2B5EF4-FFF2-40B4-BE49-F238E27FC236}">
                <a16:creationId xmlns:a16="http://schemas.microsoft.com/office/drawing/2014/main" id="{787199EB-E16C-04F2-D85C-A477C1820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93E7F26C-360D-B2D2-1135-F61F6AF167EE}"/>
              </a:ext>
            </a:extLst>
          </p:cNvPr>
          <p:cNvPicPr>
            <a:picLocks noChangeAspect="1"/>
          </p:cNvPicPr>
          <p:nvPr/>
        </p:nvPicPr>
        <p:blipFill>
          <a:blip r:embed="rId3"/>
          <a:srcRect/>
          <a:stretch/>
        </p:blipFill>
        <p:spPr>
          <a:xfrm>
            <a:off x="4422" y="462280"/>
            <a:ext cx="6493556" cy="5933439"/>
          </a:xfrm>
          <a:prstGeom prst="rect">
            <a:avLst/>
          </a:prstGeom>
        </p:spPr>
      </p:pic>
      <p:sp>
        <p:nvSpPr>
          <p:cNvPr id="8" name="TextBox 7">
            <a:extLst>
              <a:ext uri="{FF2B5EF4-FFF2-40B4-BE49-F238E27FC236}">
                <a16:creationId xmlns:a16="http://schemas.microsoft.com/office/drawing/2014/main" id="{07F0CECE-E2A8-4B22-9D25-FAD7A9E04E61}"/>
              </a:ext>
            </a:extLst>
          </p:cNvPr>
          <p:cNvSpPr txBox="1"/>
          <p:nvPr/>
        </p:nvSpPr>
        <p:spPr>
          <a:xfrm>
            <a:off x="4910667" y="1988138"/>
            <a:ext cx="6282266" cy="3600986"/>
          </a:xfrm>
          <a:prstGeom prst="rect">
            <a:avLst/>
          </a:prstGeom>
          <a:noFill/>
        </p:spPr>
        <p:txBody>
          <a:bodyPr wrap="square" rtlCol="0">
            <a:spAutoFit/>
          </a:bodyPr>
          <a:lstStyle/>
          <a:p>
            <a:pPr marL="742950" marR="0" lvl="0" indent="-742950" algn="l" defTabSz="457200" rtl="0" eaLnBrk="1" fontAlgn="auto" latinLnBrk="0" hangingPunct="1">
              <a:lnSpc>
                <a:spcPct val="100000"/>
              </a:lnSpc>
              <a:spcBef>
                <a:spcPts val="0"/>
              </a:spcBef>
              <a:spcAft>
                <a:spcPts val="0"/>
              </a:spcAft>
              <a:buClrTx/>
              <a:buSzTx/>
              <a:buFont typeface="+mj-lt"/>
              <a:buAutoNum type="arabicPeriod" startAt="5"/>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Mentors follow weekly outlines (in Appendix A) that recommend various activities to integrate new members into the life and mission of the church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70F9F331-11A5-90D1-A45C-CE47F3C6BF4D}"/>
              </a:ext>
            </a:extLst>
          </p:cNvPr>
          <p:cNvSpPr txBox="1"/>
          <p:nvPr/>
        </p:nvSpPr>
        <p:spPr>
          <a:xfrm>
            <a:off x="5842000" y="837990"/>
            <a:ext cx="482600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How to Use:</a:t>
            </a:r>
          </a:p>
        </p:txBody>
      </p:sp>
    </p:spTree>
    <p:extLst>
      <p:ext uri="{BB962C8B-B14F-4D97-AF65-F5344CB8AC3E}">
        <p14:creationId xmlns:p14="http://schemas.microsoft.com/office/powerpoint/2010/main" val="26835986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AC87AA6-9E87-1C32-A77E-6F7DFFEED1FE}"/>
            </a:ext>
          </a:extLst>
        </p:cNvPr>
        <p:cNvGrpSpPr/>
        <p:nvPr/>
      </p:nvGrpSpPr>
      <p:grpSpPr>
        <a:xfrm>
          <a:off x="0" y="0"/>
          <a:ext cx="0" cy="0"/>
          <a:chOff x="0" y="0"/>
          <a:chExt cx="0" cy="0"/>
        </a:xfrm>
      </p:grpSpPr>
      <p:sp>
        <p:nvSpPr>
          <p:cNvPr id="18" name="Rounded Rectangle 7">
            <a:extLst>
              <a:ext uri="{FF2B5EF4-FFF2-40B4-BE49-F238E27FC236}">
                <a16:creationId xmlns:a16="http://schemas.microsoft.com/office/drawing/2014/main" id="{F954EBCD-3BE0-6FB0-58A2-8062D1CA7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DEA34677-7959-49E5-A298-3F581FCF8A42}"/>
              </a:ext>
            </a:extLst>
          </p:cNvPr>
          <p:cNvPicPr>
            <a:picLocks noChangeAspect="1"/>
          </p:cNvPicPr>
          <p:nvPr/>
        </p:nvPicPr>
        <p:blipFill>
          <a:blip r:embed="rId3"/>
          <a:srcRect/>
          <a:stretch/>
        </p:blipFill>
        <p:spPr>
          <a:xfrm>
            <a:off x="4422" y="462280"/>
            <a:ext cx="6493556" cy="5933439"/>
          </a:xfrm>
          <a:prstGeom prst="rect">
            <a:avLst/>
          </a:prstGeom>
        </p:spPr>
      </p:pic>
      <p:sp>
        <p:nvSpPr>
          <p:cNvPr id="8" name="TextBox 7">
            <a:extLst>
              <a:ext uri="{FF2B5EF4-FFF2-40B4-BE49-F238E27FC236}">
                <a16:creationId xmlns:a16="http://schemas.microsoft.com/office/drawing/2014/main" id="{F6FCE6CF-DB2B-1C88-D9D7-BD3612B15908}"/>
              </a:ext>
            </a:extLst>
          </p:cNvPr>
          <p:cNvSpPr txBox="1"/>
          <p:nvPr/>
        </p:nvSpPr>
        <p:spPr>
          <a:xfrm>
            <a:off x="4910667" y="1988138"/>
            <a:ext cx="6282266" cy="3108543"/>
          </a:xfrm>
          <a:prstGeom prst="rect">
            <a:avLst/>
          </a:prstGeom>
          <a:noFill/>
        </p:spPr>
        <p:txBody>
          <a:bodyPr wrap="square" rtlCol="0">
            <a:spAutoFit/>
          </a:bodyPr>
          <a:lstStyle/>
          <a:p>
            <a:pPr marL="742950" marR="0" lvl="0" indent="-742950" algn="l" defTabSz="457200" rtl="0" eaLnBrk="1" fontAlgn="auto" latinLnBrk="0" hangingPunct="1">
              <a:lnSpc>
                <a:spcPct val="100000"/>
              </a:lnSpc>
              <a:spcBef>
                <a:spcPts val="0"/>
              </a:spcBef>
              <a:spcAft>
                <a:spcPts val="0"/>
              </a:spcAft>
              <a:buClrTx/>
              <a:buSzTx/>
              <a:buFont typeface="+mj-lt"/>
              <a:buAutoNum type="arabicPeriod" startAt="6"/>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In week two, new member begins reading plan (in Appendix B—</a:t>
            </a:r>
            <a:r>
              <a:rPr kumimoji="0" lang="en-US" sz="3200" b="0"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provide access to SOP books)</a:t>
            </a:r>
          </a:p>
          <a:p>
            <a:pPr marL="742950" marR="0" lvl="0" indent="-742950" algn="l" defTabSz="457200" rtl="0" eaLnBrk="1" fontAlgn="auto" latinLnBrk="0" hangingPunct="1">
              <a:lnSpc>
                <a:spcPct val="100000"/>
              </a:lnSpc>
              <a:spcBef>
                <a:spcPts val="0"/>
              </a:spcBef>
              <a:spcAft>
                <a:spcPts val="0"/>
              </a:spcAft>
              <a:buClrTx/>
              <a:buSzTx/>
              <a:buFont typeface="+mj-lt"/>
              <a:buAutoNum type="arabicPeriod" startAt="6"/>
              <a:tabLst/>
              <a:defRPr/>
            </a:pPr>
            <a:endPar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051C0965-3195-B98D-62C1-13A6D5028F79}"/>
              </a:ext>
            </a:extLst>
          </p:cNvPr>
          <p:cNvSpPr txBox="1"/>
          <p:nvPr/>
        </p:nvSpPr>
        <p:spPr>
          <a:xfrm>
            <a:off x="5842000" y="837990"/>
            <a:ext cx="482600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How to Use:</a:t>
            </a:r>
          </a:p>
        </p:txBody>
      </p:sp>
    </p:spTree>
    <p:extLst>
      <p:ext uri="{BB962C8B-B14F-4D97-AF65-F5344CB8AC3E}">
        <p14:creationId xmlns:p14="http://schemas.microsoft.com/office/powerpoint/2010/main" val="20048553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4B08CADA-FA21-9F07-A9A7-F72B55B2131F}"/>
            </a:ext>
          </a:extLst>
        </p:cNvPr>
        <p:cNvGrpSpPr/>
        <p:nvPr/>
      </p:nvGrpSpPr>
      <p:grpSpPr>
        <a:xfrm>
          <a:off x="0" y="0"/>
          <a:ext cx="0" cy="0"/>
          <a:chOff x="0" y="0"/>
          <a:chExt cx="0" cy="0"/>
        </a:xfrm>
      </p:grpSpPr>
      <p:sp>
        <p:nvSpPr>
          <p:cNvPr id="18" name="Rounded Rectangle 7">
            <a:extLst>
              <a:ext uri="{FF2B5EF4-FFF2-40B4-BE49-F238E27FC236}">
                <a16:creationId xmlns:a16="http://schemas.microsoft.com/office/drawing/2014/main" id="{1C823535-7BE8-1933-CCE7-22266E16F2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136B8C6D-3009-AE7B-C124-5F15676C6F9D}"/>
              </a:ext>
            </a:extLst>
          </p:cNvPr>
          <p:cNvPicPr>
            <a:picLocks noChangeAspect="1"/>
          </p:cNvPicPr>
          <p:nvPr/>
        </p:nvPicPr>
        <p:blipFill>
          <a:blip r:embed="rId4"/>
          <a:srcRect/>
          <a:stretch/>
        </p:blipFill>
        <p:spPr>
          <a:xfrm>
            <a:off x="4422" y="462280"/>
            <a:ext cx="6493556" cy="5933439"/>
          </a:xfrm>
          <a:prstGeom prst="rect">
            <a:avLst/>
          </a:prstGeom>
        </p:spPr>
      </p:pic>
      <p:sp>
        <p:nvSpPr>
          <p:cNvPr id="8" name="TextBox 7">
            <a:extLst>
              <a:ext uri="{FF2B5EF4-FFF2-40B4-BE49-F238E27FC236}">
                <a16:creationId xmlns:a16="http://schemas.microsoft.com/office/drawing/2014/main" id="{665C131B-B13B-61FA-1FF9-09041E0384C1}"/>
              </a:ext>
            </a:extLst>
          </p:cNvPr>
          <p:cNvSpPr txBox="1"/>
          <p:nvPr/>
        </p:nvSpPr>
        <p:spPr>
          <a:xfrm>
            <a:off x="4910667" y="1988138"/>
            <a:ext cx="6282266" cy="4339650"/>
          </a:xfrm>
          <a:prstGeom prst="rect">
            <a:avLst/>
          </a:prstGeom>
          <a:noFill/>
        </p:spPr>
        <p:txBody>
          <a:bodyPr wrap="square" rtlCol="0">
            <a:spAutoFit/>
          </a:bodyPr>
          <a:lstStyle/>
          <a:p>
            <a:pPr marL="742950" marR="0" lvl="0" indent="-742950" algn="l" defTabSz="457200" rtl="0" eaLnBrk="1" fontAlgn="auto" latinLnBrk="0" hangingPunct="1">
              <a:lnSpc>
                <a:spcPct val="100000"/>
              </a:lnSpc>
              <a:spcBef>
                <a:spcPts val="0"/>
              </a:spcBef>
              <a:spcAft>
                <a:spcPts val="0"/>
              </a:spcAft>
              <a:buClrTx/>
              <a:buSzTx/>
              <a:buFont typeface="+mj-lt"/>
              <a:buAutoNum type="arabicPeriod" startAt="7"/>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Local church discipleship ministry leader meets or talks to mentors monthly to provide support and accountability</a:t>
            </a:r>
          </a:p>
          <a:p>
            <a:pPr marL="742950" marR="0" lvl="0" indent="-742950" algn="l" defTabSz="457200" rtl="0" eaLnBrk="1" fontAlgn="auto" latinLnBrk="0" hangingPunct="1">
              <a:lnSpc>
                <a:spcPct val="100000"/>
              </a:lnSpc>
              <a:spcBef>
                <a:spcPts val="0"/>
              </a:spcBef>
              <a:spcAft>
                <a:spcPts val="0"/>
              </a:spcAft>
              <a:buClrTx/>
              <a:buSzTx/>
              <a:buFont typeface="+mj-lt"/>
              <a:buAutoNum type="arabicPeriod" startAt="7"/>
              <a:tabLst/>
              <a:defRPr/>
            </a:pPr>
            <a:endParaRPr kumimoji="0" lang="en-US" sz="4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742950" marR="0" lvl="0" indent="-742950" algn="l" defTabSz="457200" rtl="0" eaLnBrk="1" fontAlgn="auto" latinLnBrk="0" hangingPunct="1">
              <a:lnSpc>
                <a:spcPct val="100000"/>
              </a:lnSpc>
              <a:spcBef>
                <a:spcPts val="0"/>
              </a:spcBef>
              <a:spcAft>
                <a:spcPts val="0"/>
              </a:spcAft>
              <a:buClrTx/>
              <a:buSzTx/>
              <a:buFont typeface="+mj-lt"/>
              <a:buAutoNum type="arabicPeriod" startAt="7"/>
              <a:tabLst/>
              <a:defRPr/>
            </a:pPr>
            <a:endParaRPr kumimoji="0" lang="en-US" sz="4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589A6B51-920C-3CD4-7D98-DE873EFAA252}"/>
              </a:ext>
            </a:extLst>
          </p:cNvPr>
          <p:cNvSpPr txBox="1"/>
          <p:nvPr/>
        </p:nvSpPr>
        <p:spPr>
          <a:xfrm>
            <a:off x="5842000" y="837990"/>
            <a:ext cx="482600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How to Use:</a:t>
            </a:r>
          </a:p>
        </p:txBody>
      </p:sp>
    </p:spTree>
    <p:extLst>
      <p:ext uri="{BB962C8B-B14F-4D97-AF65-F5344CB8AC3E}">
        <p14:creationId xmlns:p14="http://schemas.microsoft.com/office/powerpoint/2010/main" val="17123912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D0E93A-1E0D-9F2A-E1CE-A3C22EB1BB07}"/>
            </a:ext>
          </a:extLst>
        </p:cNvPr>
        <p:cNvGrpSpPr/>
        <p:nvPr/>
      </p:nvGrpSpPr>
      <p:grpSpPr>
        <a:xfrm>
          <a:off x="0" y="0"/>
          <a:ext cx="0" cy="0"/>
          <a:chOff x="0" y="0"/>
          <a:chExt cx="0" cy="0"/>
        </a:xfrm>
      </p:grpSpPr>
      <p:sp>
        <p:nvSpPr>
          <p:cNvPr id="18" name="Rounded Rectangle 7">
            <a:extLst>
              <a:ext uri="{FF2B5EF4-FFF2-40B4-BE49-F238E27FC236}">
                <a16:creationId xmlns:a16="http://schemas.microsoft.com/office/drawing/2014/main" id="{82DC3237-F498-8D46-E229-0FC906BA6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E9E5D6AE-EA3B-52D1-E1D1-D73332EA81D6}"/>
              </a:ext>
            </a:extLst>
          </p:cNvPr>
          <p:cNvPicPr>
            <a:picLocks noChangeAspect="1"/>
          </p:cNvPicPr>
          <p:nvPr/>
        </p:nvPicPr>
        <p:blipFill>
          <a:blip r:embed="rId3"/>
          <a:srcRect/>
          <a:stretch/>
        </p:blipFill>
        <p:spPr>
          <a:xfrm>
            <a:off x="4422" y="462280"/>
            <a:ext cx="6493556" cy="5933439"/>
          </a:xfrm>
          <a:prstGeom prst="rect">
            <a:avLst/>
          </a:prstGeom>
        </p:spPr>
      </p:pic>
      <p:sp>
        <p:nvSpPr>
          <p:cNvPr id="8" name="TextBox 7">
            <a:extLst>
              <a:ext uri="{FF2B5EF4-FFF2-40B4-BE49-F238E27FC236}">
                <a16:creationId xmlns:a16="http://schemas.microsoft.com/office/drawing/2014/main" id="{BF816DFD-EF62-86E2-3479-6481FBB2D904}"/>
              </a:ext>
            </a:extLst>
          </p:cNvPr>
          <p:cNvSpPr txBox="1"/>
          <p:nvPr/>
        </p:nvSpPr>
        <p:spPr>
          <a:xfrm>
            <a:off x="4910667" y="1988138"/>
            <a:ext cx="6282266" cy="3108543"/>
          </a:xfrm>
          <a:prstGeom prst="rect">
            <a:avLst/>
          </a:prstGeom>
          <a:noFill/>
        </p:spPr>
        <p:txBody>
          <a:bodyPr wrap="square" rtlCol="0">
            <a:spAutoFit/>
          </a:bodyPr>
          <a:lstStyle/>
          <a:p>
            <a:pPr marL="930275" marR="0" lvl="0" indent="-930275"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D</a:t>
            </a:r>
            <a:r>
              <a:rPr kumimoji="0" lang="en-US" sz="3200" b="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mn-cs"/>
              </a:rPr>
              <a:t>iscipleship</a:t>
            </a:r>
            <a:endPar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930275" marR="0" lvl="0" indent="-930275"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Bible</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Spirit of Prophecy</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Prayer</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Char</a:t>
            </a:r>
            <a:r>
              <a:rPr kumimoji="0" lang="en-US" sz="3200" b="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mn-cs"/>
              </a:rPr>
              <a:t>acter</a:t>
            </a:r>
            <a:endPar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F2C78F91-E6E0-5CB4-2583-5420A940278B}"/>
              </a:ext>
            </a:extLst>
          </p:cNvPr>
          <p:cNvSpPr txBox="1"/>
          <p:nvPr/>
        </p:nvSpPr>
        <p:spPr>
          <a:xfrm>
            <a:off x="5842000" y="837990"/>
            <a:ext cx="482600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overview:</a:t>
            </a:r>
          </a:p>
        </p:txBody>
      </p:sp>
    </p:spTree>
    <p:extLst>
      <p:ext uri="{BB962C8B-B14F-4D97-AF65-F5344CB8AC3E}">
        <p14:creationId xmlns:p14="http://schemas.microsoft.com/office/powerpoint/2010/main" val="16431979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9CBF30-A208-95D4-2824-3D3562369E77}"/>
            </a:ext>
          </a:extLst>
        </p:cNvPr>
        <p:cNvGrpSpPr/>
        <p:nvPr/>
      </p:nvGrpSpPr>
      <p:grpSpPr>
        <a:xfrm>
          <a:off x="0" y="0"/>
          <a:ext cx="0" cy="0"/>
          <a:chOff x="0" y="0"/>
          <a:chExt cx="0" cy="0"/>
        </a:xfrm>
      </p:grpSpPr>
      <p:sp>
        <p:nvSpPr>
          <p:cNvPr id="18" name="Rounded Rectangle 7">
            <a:extLst>
              <a:ext uri="{FF2B5EF4-FFF2-40B4-BE49-F238E27FC236}">
                <a16:creationId xmlns:a16="http://schemas.microsoft.com/office/drawing/2014/main" id="{F24E8CB4-8922-199C-7F48-19EAE7AC8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5499E23A-C1B7-529B-93B5-E0C54E2A1DE8}"/>
              </a:ext>
            </a:extLst>
          </p:cNvPr>
          <p:cNvPicPr>
            <a:picLocks noChangeAspect="1"/>
          </p:cNvPicPr>
          <p:nvPr/>
        </p:nvPicPr>
        <p:blipFill>
          <a:blip r:embed="rId3"/>
          <a:srcRect/>
          <a:stretch/>
        </p:blipFill>
        <p:spPr>
          <a:xfrm>
            <a:off x="4422" y="462280"/>
            <a:ext cx="6493556" cy="5933439"/>
          </a:xfrm>
          <a:prstGeom prst="rect">
            <a:avLst/>
          </a:prstGeom>
        </p:spPr>
      </p:pic>
      <p:sp>
        <p:nvSpPr>
          <p:cNvPr id="8" name="TextBox 7">
            <a:extLst>
              <a:ext uri="{FF2B5EF4-FFF2-40B4-BE49-F238E27FC236}">
                <a16:creationId xmlns:a16="http://schemas.microsoft.com/office/drawing/2014/main" id="{8DC842A8-D524-3154-4CCF-D3460DB5A284}"/>
              </a:ext>
            </a:extLst>
          </p:cNvPr>
          <p:cNvSpPr txBox="1"/>
          <p:nvPr/>
        </p:nvSpPr>
        <p:spPr>
          <a:xfrm>
            <a:off x="4910667" y="1853668"/>
            <a:ext cx="6282266" cy="4216539"/>
          </a:xfrm>
          <a:prstGeom prst="rect">
            <a:avLst/>
          </a:prstGeom>
          <a:noFill/>
        </p:spPr>
        <p:txBody>
          <a:bodyPr wrap="square" rtlCol="0">
            <a:spAutoFit/>
          </a:bodyPr>
          <a:lstStyle/>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6"/>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Family Worship</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6"/>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Identity and Mission of Remnant Church</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6"/>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Witnessing</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6"/>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Church Attendance</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6"/>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Church Ordinances</a:t>
            </a:r>
          </a:p>
          <a:p>
            <a:pPr marL="742950" marR="0" lvl="0" indent="-742950" algn="l" defTabSz="457200" rtl="0" eaLnBrk="1" fontAlgn="auto" latinLnBrk="0" hangingPunct="1">
              <a:lnSpc>
                <a:spcPct val="100000"/>
              </a:lnSpc>
              <a:spcBef>
                <a:spcPts val="0"/>
              </a:spcBef>
              <a:spcAft>
                <a:spcPts val="0"/>
              </a:spcAft>
              <a:buClrTx/>
              <a:buSzTx/>
              <a:buFont typeface="+mj-lt"/>
              <a:buAutoNum type="arabicPeriod" startAt="6"/>
              <a:tabLst/>
              <a:defRPr/>
            </a:pPr>
            <a:endParaRPr kumimoji="0" lang="en-US" sz="4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65F79B34-1CC8-25A5-FE2F-F64769DFD200}"/>
              </a:ext>
            </a:extLst>
          </p:cNvPr>
          <p:cNvSpPr txBox="1"/>
          <p:nvPr/>
        </p:nvSpPr>
        <p:spPr>
          <a:xfrm>
            <a:off x="5842000" y="837990"/>
            <a:ext cx="482600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overview:</a:t>
            </a:r>
          </a:p>
        </p:txBody>
      </p:sp>
    </p:spTree>
    <p:extLst>
      <p:ext uri="{BB962C8B-B14F-4D97-AF65-F5344CB8AC3E}">
        <p14:creationId xmlns:p14="http://schemas.microsoft.com/office/powerpoint/2010/main" val="18308602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B1075B-9F83-0C66-01D5-FCF0616D3F5A}"/>
            </a:ext>
          </a:extLst>
        </p:cNvPr>
        <p:cNvGrpSpPr/>
        <p:nvPr/>
      </p:nvGrpSpPr>
      <p:grpSpPr>
        <a:xfrm>
          <a:off x="0" y="0"/>
          <a:ext cx="0" cy="0"/>
          <a:chOff x="0" y="0"/>
          <a:chExt cx="0" cy="0"/>
        </a:xfrm>
      </p:grpSpPr>
      <p:sp>
        <p:nvSpPr>
          <p:cNvPr id="18" name="Rounded Rectangle 7">
            <a:extLst>
              <a:ext uri="{FF2B5EF4-FFF2-40B4-BE49-F238E27FC236}">
                <a16:creationId xmlns:a16="http://schemas.microsoft.com/office/drawing/2014/main" id="{D22A61D5-D924-A77E-E90C-8F27E2C154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11917DCE-FF53-65CA-3163-A46EF6F8C970}"/>
              </a:ext>
            </a:extLst>
          </p:cNvPr>
          <p:cNvPicPr>
            <a:picLocks noChangeAspect="1"/>
          </p:cNvPicPr>
          <p:nvPr/>
        </p:nvPicPr>
        <p:blipFill>
          <a:blip r:embed="rId3"/>
          <a:srcRect/>
          <a:stretch/>
        </p:blipFill>
        <p:spPr>
          <a:xfrm>
            <a:off x="4422" y="462280"/>
            <a:ext cx="6493556" cy="5933439"/>
          </a:xfrm>
          <a:prstGeom prst="rect">
            <a:avLst/>
          </a:prstGeom>
        </p:spPr>
      </p:pic>
      <p:sp>
        <p:nvSpPr>
          <p:cNvPr id="8" name="TextBox 7">
            <a:extLst>
              <a:ext uri="{FF2B5EF4-FFF2-40B4-BE49-F238E27FC236}">
                <a16:creationId xmlns:a16="http://schemas.microsoft.com/office/drawing/2014/main" id="{DFC0A32E-5F31-53FC-B553-FEE6D01B1521}"/>
              </a:ext>
            </a:extLst>
          </p:cNvPr>
          <p:cNvSpPr txBox="1"/>
          <p:nvPr/>
        </p:nvSpPr>
        <p:spPr>
          <a:xfrm>
            <a:off x="4910666" y="1988138"/>
            <a:ext cx="6493555" cy="3724096"/>
          </a:xfrm>
          <a:prstGeom prst="rect">
            <a:avLst/>
          </a:prstGeom>
          <a:noFill/>
        </p:spPr>
        <p:txBody>
          <a:bodyPr wrap="square" rtlCol="0">
            <a:spAutoFit/>
          </a:bodyPr>
          <a:lstStyle/>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11"/>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Church Organization</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11"/>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Adventist History</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11"/>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Adventist Ministries</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11"/>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Christian Lifestyle</a:t>
            </a:r>
          </a:p>
          <a:p>
            <a:pPr marL="930275" marR="0" lvl="0" indent="-930275" algn="l" defTabSz="457200" rtl="0" eaLnBrk="1" fontAlgn="auto" latinLnBrk="0" hangingPunct="1">
              <a:lnSpc>
                <a:spcPct val="100000"/>
              </a:lnSpc>
              <a:spcBef>
                <a:spcPts val="0"/>
              </a:spcBef>
              <a:spcAft>
                <a:spcPts val="0"/>
              </a:spcAft>
              <a:buClrTx/>
              <a:buSzTx/>
              <a:buFont typeface="+mj-lt"/>
              <a:buAutoNum type="arabicPeriod" startAt="11"/>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Sabbath Observance</a:t>
            </a:r>
          </a:p>
          <a:p>
            <a:pPr marL="742950" marR="0" lvl="0" indent="-742950" algn="l" defTabSz="457200" rtl="0" eaLnBrk="1" fontAlgn="auto" latinLnBrk="0" hangingPunct="1">
              <a:lnSpc>
                <a:spcPct val="100000"/>
              </a:lnSpc>
              <a:spcBef>
                <a:spcPts val="0"/>
              </a:spcBef>
              <a:spcAft>
                <a:spcPts val="0"/>
              </a:spcAft>
              <a:buClrTx/>
              <a:buSzTx/>
              <a:buFont typeface="+mj-lt"/>
              <a:buAutoNum type="arabicPeriod" startAt="11"/>
              <a:tabLst/>
              <a:defRPr/>
            </a:pPr>
            <a:endParaRPr kumimoji="0" lang="en-US" sz="4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72BB8B0F-7390-B104-D9C0-548DD5C78BBD}"/>
              </a:ext>
            </a:extLst>
          </p:cNvPr>
          <p:cNvSpPr txBox="1"/>
          <p:nvPr/>
        </p:nvSpPr>
        <p:spPr>
          <a:xfrm>
            <a:off x="5842000" y="837990"/>
            <a:ext cx="482600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overview:</a:t>
            </a:r>
          </a:p>
        </p:txBody>
      </p:sp>
    </p:spTree>
    <p:extLst>
      <p:ext uri="{BB962C8B-B14F-4D97-AF65-F5344CB8AC3E}">
        <p14:creationId xmlns:p14="http://schemas.microsoft.com/office/powerpoint/2010/main" val="2820260431"/>
      </p:ext>
    </p:extLst>
  </p:cSld>
  <p:clrMapOvr>
    <a:masterClrMapping/>
  </p:clrMapOvr>
</p:sld>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3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12884</TotalTime>
  <Words>2921</Words>
  <Application>Microsoft Macintosh PowerPoint</Application>
  <PresentationFormat>Widescreen</PresentationFormat>
  <Paragraphs>455</Paragraphs>
  <Slides>106</Slides>
  <Notes>24</Notes>
  <HiddenSlides>0</HiddenSlides>
  <MMClips>1</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106</vt:i4>
      </vt:variant>
    </vt:vector>
  </HeadingPairs>
  <TitlesOfParts>
    <vt:vector size="128" baseType="lpstr">
      <vt:lpstr>Avenir Book</vt:lpstr>
      <vt:lpstr>Calibri Light</vt:lpstr>
      <vt:lpstr>Century Gothic</vt:lpstr>
      <vt:lpstr>Gibson Book</vt:lpstr>
      <vt:lpstr>Garamond</vt:lpstr>
      <vt:lpstr>Gibson Thin</vt:lpstr>
      <vt:lpstr>Helvetica Neue Medium</vt:lpstr>
      <vt:lpstr>Arial</vt:lpstr>
      <vt:lpstr>Avenir Black</vt:lpstr>
      <vt:lpstr>Calibri</vt:lpstr>
      <vt:lpstr>Gibson</vt:lpstr>
      <vt:lpstr>Circular Std Medium Italic</vt:lpstr>
      <vt:lpstr>Wingdings</vt:lpstr>
      <vt:lpstr>Gibson Light</vt:lpstr>
      <vt:lpstr>Gibson Medium</vt:lpstr>
      <vt:lpstr>Helvetica Neue</vt:lpstr>
      <vt:lpstr>Advent Sans Logo</vt:lpstr>
      <vt:lpstr>Office Theme</vt:lpstr>
      <vt:lpstr>23_BasicWhite</vt:lpstr>
      <vt:lpstr>2_Office Theme</vt:lpstr>
      <vt:lpstr>3_Office Theme</vt:lpstr>
      <vt:lpstr>Mesh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Testimonies for the Church  vol. 7, p. 139</vt:lpstr>
      <vt:lpstr>Evangelism p. 693</vt:lpstr>
      <vt:lpstr>The Power of Literature</vt:lpstr>
      <vt:lpstr>Counsels on Health p. 466</vt:lpstr>
      <vt:lpstr>Christian Service p. 145</vt:lpstr>
      <vt:lpstr>How to Run a Local Church Literature Ministry</vt:lpstr>
      <vt:lpstr>PowerPoint Presentation</vt:lpstr>
      <vt:lpstr>PowerPoint Presentation</vt:lpstr>
      <vt:lpstr>The Ministry of Healing p. 143</vt:lpstr>
      <vt:lpstr>The Ministry of Healing p. 143</vt:lpstr>
      <vt:lpstr>Invitations from the Master</vt:lpstr>
      <vt:lpstr>Jesus INVITED</vt:lpstr>
      <vt:lpstr>Jesus’ Disciples INVITED</vt:lpstr>
      <vt:lpstr>Jesus’ Disciples INVITED</vt:lpstr>
      <vt:lpstr>Jesus’ Disciples INVITED</vt:lpstr>
      <vt:lpstr>New Believers INVITED</vt:lpstr>
      <vt:lpstr>PowerPoint Presentation</vt:lpstr>
      <vt:lpstr>The Master of Invitation</vt:lpstr>
      <vt:lpstr>3 Ways to Get a Bible Study</vt:lpstr>
      <vt:lpstr>3 Ways to Get a Bible Study</vt:lpstr>
      <vt:lpstr>3 Ways to Get a Bible Study</vt:lpstr>
      <vt:lpstr>3 Ways to Get a Bible Study</vt:lpstr>
      <vt:lpstr>Just Ask!  Ways to Invite:</vt:lpstr>
      <vt:lpstr>The Principle of Planting</vt:lpstr>
      <vt:lpstr>The Principle of Planting</vt:lpstr>
      <vt:lpstr>Say, “Come!”</vt:lpstr>
      <vt:lpstr>Spread the Word:</vt:lpstr>
      <vt:lpstr>PowerPoint Presentation</vt:lpstr>
      <vt:lpstr>PowerPoint Presentation</vt:lpstr>
      <vt:lpstr>PowerPoint Presentation</vt:lpstr>
      <vt:lpstr>Christian Service vol. 9, p.121</vt:lpstr>
      <vt:lpstr>Testimonies for the Church vol. 9, p.126</vt:lpstr>
      <vt:lpstr>Christian Service p. 69</vt:lpstr>
      <vt:lpstr>Christian Service p.144</vt:lpstr>
      <vt:lpstr>Christ’s Object Lessons p. 354</vt:lpstr>
      <vt:lpstr>The Acts of the Apostles p. 109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Review and Herald May 21, 1901</vt:lpstr>
      <vt:lpstr>The Review and Herald May 21, 1901</vt:lpstr>
      <vt:lpstr>Evangelism p. 311</vt:lpstr>
      <vt:lpstr>Pastoral Ministry p. 164</vt:lpstr>
      <vt:lpstr>Pastoral Ministry p. 164</vt:lpstr>
      <vt:lpstr>Pastoral Ministry p. 164</vt:lpstr>
      <vt:lpstr>Evangelism p. 320</vt:lpstr>
      <vt:lpstr>Evangelism p. 313</vt:lpstr>
      <vt:lpstr>Evangelism p. 313</vt:lpstr>
      <vt:lpstr>Fundamentals of Faith:</vt:lpstr>
      <vt:lpstr>PowerPoint Presentation</vt:lpstr>
      <vt:lpstr>PowerPoint Presentation</vt:lpstr>
      <vt:lpstr>PowerPoint Presentation</vt:lpstr>
      <vt:lpstr>PowerPoint Presentation</vt:lpstr>
      <vt:lpstr>Acts 2:40-41</vt:lpstr>
      <vt:lpstr>Evangelism p. 337</vt:lpstr>
      <vt:lpstr>Evangelism p. 355</vt:lpstr>
      <vt:lpstr>Christian Service p. 69</vt:lpstr>
      <vt:lpstr>Christian Service p. 69</vt:lpstr>
      <vt:lpstr>Discipleship Handbook: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 Moody</dc:creator>
  <cp:lastModifiedBy>Howard, Jim</cp:lastModifiedBy>
  <cp:revision>62</cp:revision>
  <dcterms:created xsi:type="dcterms:W3CDTF">2023-09-22T12:58:13Z</dcterms:created>
  <dcterms:modified xsi:type="dcterms:W3CDTF">2024-01-30T12:44:55Z</dcterms:modified>
</cp:coreProperties>
</file>